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72" r:id="rId3"/>
    <p:sldId id="260" r:id="rId4"/>
    <p:sldId id="271" r:id="rId5"/>
    <p:sldId id="263" r:id="rId6"/>
    <p:sldId id="262" r:id="rId7"/>
    <p:sldId id="261" r:id="rId8"/>
    <p:sldId id="270" r:id="rId9"/>
    <p:sldId id="274" r:id="rId10"/>
    <p:sldId id="268"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877"/>
    <a:srgbClr val="6FF0F6"/>
    <a:srgbClr val="FEFCE5"/>
    <a:srgbClr val="A3FAC4"/>
    <a:srgbClr val="0046AC"/>
    <a:srgbClr val="106230"/>
    <a:srgbClr val="88A9C3"/>
    <a:srgbClr val="FF6294"/>
    <a:srgbClr val="1DA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5934F-A34A-4EB3-9235-580AD955B1BE}" v="22" dt="2024-04-24T15:00:07.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46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Simpson" userId="15ab55fda3bfccab" providerId="LiveId" clId="{29627535-EF56-4C1F-A7B0-0F408A1240DE}"/>
    <pc:docChg chg="modSld">
      <pc:chgData name="Nicola Simpson" userId="15ab55fda3bfccab" providerId="LiveId" clId="{29627535-EF56-4C1F-A7B0-0F408A1240DE}" dt="2023-01-18T13:32:36.517" v="3" actId="2711"/>
      <pc:docMkLst>
        <pc:docMk/>
      </pc:docMkLst>
      <pc:sldChg chg="modSp mod">
        <pc:chgData name="Nicola Simpson" userId="15ab55fda3bfccab" providerId="LiveId" clId="{29627535-EF56-4C1F-A7B0-0F408A1240DE}" dt="2023-01-18T13:32:36.517" v="3" actId="2711"/>
        <pc:sldMkLst>
          <pc:docMk/>
          <pc:sldMk cId="87140000" sldId="266"/>
        </pc:sldMkLst>
        <pc:spChg chg="mod">
          <ac:chgData name="Nicola Simpson" userId="15ab55fda3bfccab" providerId="LiveId" clId="{29627535-EF56-4C1F-A7B0-0F408A1240DE}" dt="2023-01-18T13:32:14.956" v="0" actId="2711"/>
          <ac:spMkLst>
            <pc:docMk/>
            <pc:sldMk cId="87140000" sldId="266"/>
            <ac:spMk id="3" creationId="{43D224A3-2CB7-0DCA-1D69-83A06E0E72B6}"/>
          </ac:spMkLst>
        </pc:spChg>
        <pc:spChg chg="mod">
          <ac:chgData name="Nicola Simpson" userId="15ab55fda3bfccab" providerId="LiveId" clId="{29627535-EF56-4C1F-A7B0-0F408A1240DE}" dt="2023-01-18T13:32:21.975" v="1" actId="2711"/>
          <ac:spMkLst>
            <pc:docMk/>
            <pc:sldMk cId="87140000" sldId="266"/>
            <ac:spMk id="9" creationId="{402C7BF0-5579-95C3-C975-54F1C4F61847}"/>
          </ac:spMkLst>
        </pc:spChg>
        <pc:spChg chg="mod">
          <ac:chgData name="Nicola Simpson" userId="15ab55fda3bfccab" providerId="LiveId" clId="{29627535-EF56-4C1F-A7B0-0F408A1240DE}" dt="2023-01-18T13:32:36.517" v="3" actId="2711"/>
          <ac:spMkLst>
            <pc:docMk/>
            <pc:sldMk cId="87140000" sldId="266"/>
            <ac:spMk id="17" creationId="{0354CA46-F428-B784-543C-2448D1F68E3F}"/>
          </ac:spMkLst>
        </pc:spChg>
        <pc:picChg chg="mod">
          <ac:chgData name="Nicola Simpson" userId="15ab55fda3bfccab" providerId="LiveId" clId="{29627535-EF56-4C1F-A7B0-0F408A1240DE}" dt="2023-01-18T13:32:27.334" v="2" actId="1076"/>
          <ac:picMkLst>
            <pc:docMk/>
            <pc:sldMk cId="87140000" sldId="266"/>
            <ac:picMk id="21" creationId="{57E7E1AC-7A7D-8342-4990-E7BC33D9394C}"/>
          </ac:picMkLst>
        </pc:picChg>
      </pc:sldChg>
    </pc:docChg>
  </pc:docChgLst>
  <pc:docChgLst>
    <pc:chgData name="Nicola Simpson" userId="15ab55fda3bfccab" providerId="LiveId" clId="{62B53D81-E66D-9B4F-A944-93122BE5D856}"/>
    <pc:docChg chg="custSel modSld">
      <pc:chgData name="Nicola Simpson" userId="15ab55fda3bfccab" providerId="LiveId" clId="{62B53D81-E66D-9B4F-A944-93122BE5D856}" dt="2024-01-15T22:33:27.767" v="213" actId="255"/>
      <pc:docMkLst>
        <pc:docMk/>
      </pc:docMkLst>
      <pc:sldChg chg="modSp">
        <pc:chgData name="Nicola Simpson" userId="15ab55fda3bfccab" providerId="LiveId" clId="{62B53D81-E66D-9B4F-A944-93122BE5D856}" dt="2024-01-15T22:33:27.767" v="213" actId="255"/>
        <pc:sldMkLst>
          <pc:docMk/>
          <pc:sldMk cId="4006634401" sldId="272"/>
        </pc:sldMkLst>
        <pc:spChg chg="mod">
          <ac:chgData name="Nicola Simpson" userId="15ab55fda3bfccab" providerId="LiveId" clId="{62B53D81-E66D-9B4F-A944-93122BE5D856}" dt="2024-01-15T22:33:27.767" v="213" actId="255"/>
          <ac:spMkLst>
            <pc:docMk/>
            <pc:sldMk cId="4006634401" sldId="272"/>
            <ac:spMk id="2" creationId="{1C31D3D7-D9EF-9943-88ED-C23809DB354B}"/>
          </ac:spMkLst>
        </pc:spChg>
        <pc:spChg chg="mod">
          <ac:chgData name="Nicola Simpson" userId="15ab55fda3bfccab" providerId="LiveId" clId="{62B53D81-E66D-9B4F-A944-93122BE5D856}" dt="2024-01-15T22:29:33.079" v="55" actId="20577"/>
          <ac:spMkLst>
            <pc:docMk/>
            <pc:sldMk cId="4006634401" sldId="272"/>
            <ac:spMk id="7" creationId="{33745D12-7E12-A844-B559-3FCE5659C80F}"/>
          </ac:spMkLst>
        </pc:spChg>
      </pc:sldChg>
    </pc:docChg>
  </pc:docChgLst>
  <pc:docChgLst>
    <pc:chgData name="Nicola Simpson" userId="15ab55fda3bfccab" providerId="LiveId" clId="{F5BD026F-7B11-6D45-BC84-A0E4928584F4}"/>
    <pc:docChg chg="modSld">
      <pc:chgData name="Nicola Simpson" userId="15ab55fda3bfccab" providerId="LiveId" clId="{F5BD026F-7B11-6D45-BC84-A0E4928584F4}" dt="2022-10-18T20:36:00.225" v="10" actId="12"/>
      <pc:docMkLst>
        <pc:docMk/>
      </pc:docMkLst>
      <pc:sldChg chg="modSp">
        <pc:chgData name="Nicola Simpson" userId="15ab55fda3bfccab" providerId="LiveId" clId="{F5BD026F-7B11-6D45-BC84-A0E4928584F4}" dt="2022-10-18T20:35:40.807" v="7" actId="12"/>
        <pc:sldMkLst>
          <pc:docMk/>
          <pc:sldMk cId="934891680" sldId="260"/>
        </pc:sldMkLst>
        <pc:spChg chg="mod">
          <ac:chgData name="Nicola Simpson" userId="15ab55fda3bfccab" providerId="LiveId" clId="{F5BD026F-7B11-6D45-BC84-A0E4928584F4}" dt="2022-10-18T20:35:40.807" v="7" actId="12"/>
          <ac:spMkLst>
            <pc:docMk/>
            <pc:sldMk cId="934891680" sldId="260"/>
            <ac:spMk id="3" creationId="{147FF21B-33A1-FCA9-4528-40B92835BDD5}"/>
          </ac:spMkLst>
        </pc:spChg>
      </pc:sldChg>
      <pc:sldChg chg="modSp">
        <pc:chgData name="Nicola Simpson" userId="15ab55fda3bfccab" providerId="LiveId" clId="{F5BD026F-7B11-6D45-BC84-A0E4928584F4}" dt="2022-10-18T20:36:00.225" v="10" actId="12"/>
        <pc:sldMkLst>
          <pc:docMk/>
          <pc:sldMk cId="1506106764" sldId="261"/>
        </pc:sldMkLst>
        <pc:spChg chg="mod">
          <ac:chgData name="Nicola Simpson" userId="15ab55fda3bfccab" providerId="LiveId" clId="{F5BD026F-7B11-6D45-BC84-A0E4928584F4}" dt="2022-10-18T20:36:00.225" v="10" actId="12"/>
          <ac:spMkLst>
            <pc:docMk/>
            <pc:sldMk cId="1506106764" sldId="261"/>
            <ac:spMk id="5" creationId="{37496FAA-B990-52E7-7C07-14606ADDC0B9}"/>
          </ac:spMkLst>
        </pc:spChg>
      </pc:sldChg>
      <pc:sldChg chg="modSp">
        <pc:chgData name="Nicola Simpson" userId="15ab55fda3bfccab" providerId="LiveId" clId="{F5BD026F-7B11-6D45-BC84-A0E4928584F4}" dt="2022-10-18T20:35:03.398" v="2" actId="12"/>
        <pc:sldMkLst>
          <pc:docMk/>
          <pc:sldMk cId="2449765174" sldId="263"/>
        </pc:sldMkLst>
        <pc:spChg chg="mod">
          <ac:chgData name="Nicola Simpson" userId="15ab55fda3bfccab" providerId="LiveId" clId="{F5BD026F-7B11-6D45-BC84-A0E4928584F4}" dt="2022-10-18T20:35:03.398" v="2" actId="12"/>
          <ac:spMkLst>
            <pc:docMk/>
            <pc:sldMk cId="2449765174" sldId="263"/>
            <ac:spMk id="3" creationId="{CA3BD85C-E4F6-1718-2B81-656530F5FBDC}"/>
          </ac:spMkLst>
        </pc:spChg>
      </pc:sldChg>
    </pc:docChg>
  </pc:docChgLst>
  <pc:docChgLst>
    <pc:chgData name="Nicola Simpson" userId="15ab55fda3bfccab" providerId="LiveId" clId="{50DBCF55-6D78-4673-A6DD-D77864AF3A51}"/>
    <pc:docChg chg="custSel addSld delSld modSld">
      <pc:chgData name="Nicola Simpson" userId="15ab55fda3bfccab" providerId="LiveId" clId="{50DBCF55-6D78-4673-A6DD-D77864AF3A51}" dt="2023-04-11T15:57:32.745" v="875" actId="1076"/>
      <pc:docMkLst>
        <pc:docMk/>
      </pc:docMkLst>
      <pc:sldChg chg="modSp mod">
        <pc:chgData name="Nicola Simpson" userId="15ab55fda3bfccab" providerId="LiveId" clId="{50DBCF55-6D78-4673-A6DD-D77864AF3A51}" dt="2023-04-11T15:30:03.592" v="46" actId="20577"/>
        <pc:sldMkLst>
          <pc:docMk/>
          <pc:sldMk cId="1846328594" sldId="258"/>
        </pc:sldMkLst>
        <pc:spChg chg="mod">
          <ac:chgData name="Nicola Simpson" userId="15ab55fda3bfccab" providerId="LiveId" clId="{50DBCF55-6D78-4673-A6DD-D77864AF3A51}" dt="2023-04-11T15:30:03.592" v="46" actId="20577"/>
          <ac:spMkLst>
            <pc:docMk/>
            <pc:sldMk cId="1846328594" sldId="258"/>
            <ac:spMk id="3" creationId="{A9F2C162-0AFD-3112-F83D-BB6A26548781}"/>
          </ac:spMkLst>
        </pc:spChg>
      </pc:sldChg>
      <pc:sldChg chg="modSp mod">
        <pc:chgData name="Nicola Simpson" userId="15ab55fda3bfccab" providerId="LiveId" clId="{50DBCF55-6D78-4673-A6DD-D77864AF3A51}" dt="2023-04-11T15:30:18.833" v="57" actId="20577"/>
        <pc:sldMkLst>
          <pc:docMk/>
          <pc:sldMk cId="3432364159" sldId="259"/>
        </pc:sldMkLst>
        <pc:spChg chg="mod">
          <ac:chgData name="Nicola Simpson" userId="15ab55fda3bfccab" providerId="LiveId" clId="{50DBCF55-6D78-4673-A6DD-D77864AF3A51}" dt="2023-04-11T15:30:18.833" v="57" actId="20577"/>
          <ac:spMkLst>
            <pc:docMk/>
            <pc:sldMk cId="3432364159" sldId="259"/>
            <ac:spMk id="10" creationId="{B5BDDDD8-FAA3-39D7-533A-D7978F2D12B7}"/>
          </ac:spMkLst>
        </pc:spChg>
      </pc:sldChg>
      <pc:sldChg chg="modSp mod">
        <pc:chgData name="Nicola Simpson" userId="15ab55fda3bfccab" providerId="LiveId" clId="{50DBCF55-6D78-4673-A6DD-D77864AF3A51}" dt="2023-04-11T15:32:02.006" v="145" actId="20577"/>
        <pc:sldMkLst>
          <pc:docMk/>
          <pc:sldMk cId="3272547768" sldId="262"/>
        </pc:sldMkLst>
        <pc:spChg chg="mod">
          <ac:chgData name="Nicola Simpson" userId="15ab55fda3bfccab" providerId="LiveId" clId="{50DBCF55-6D78-4673-A6DD-D77864AF3A51}" dt="2023-04-11T15:32:02.006" v="145" actId="20577"/>
          <ac:spMkLst>
            <pc:docMk/>
            <pc:sldMk cId="3272547768" sldId="262"/>
            <ac:spMk id="6" creationId="{30F216DA-47A4-0A68-B2D7-E657B32CE34B}"/>
          </ac:spMkLst>
        </pc:spChg>
      </pc:sldChg>
      <pc:sldChg chg="modSp mod">
        <pc:chgData name="Nicola Simpson" userId="15ab55fda3bfccab" providerId="LiveId" clId="{50DBCF55-6D78-4673-A6DD-D77864AF3A51}" dt="2023-04-11T15:30:45.915" v="86" actId="20577"/>
        <pc:sldMkLst>
          <pc:docMk/>
          <pc:sldMk cId="2449765174" sldId="263"/>
        </pc:sldMkLst>
        <pc:spChg chg="mod">
          <ac:chgData name="Nicola Simpson" userId="15ab55fda3bfccab" providerId="LiveId" clId="{50DBCF55-6D78-4673-A6DD-D77864AF3A51}" dt="2023-04-11T15:30:45.915" v="86" actId="20577"/>
          <ac:spMkLst>
            <pc:docMk/>
            <pc:sldMk cId="2449765174" sldId="263"/>
            <ac:spMk id="3" creationId="{CA3BD85C-E4F6-1718-2B81-656530F5FBDC}"/>
          </ac:spMkLst>
        </pc:spChg>
      </pc:sldChg>
      <pc:sldChg chg="delSp modSp del mod modClrScheme chgLayout">
        <pc:chgData name="Nicola Simpson" userId="15ab55fda3bfccab" providerId="LiveId" clId="{50DBCF55-6D78-4673-A6DD-D77864AF3A51}" dt="2023-04-11T15:56:38.858" v="867" actId="2696"/>
        <pc:sldMkLst>
          <pc:docMk/>
          <pc:sldMk cId="87140000" sldId="266"/>
        </pc:sldMkLst>
        <pc:spChg chg="mod ord">
          <ac:chgData name="Nicola Simpson" userId="15ab55fda3bfccab" providerId="LiveId" clId="{50DBCF55-6D78-4673-A6DD-D77864AF3A51}" dt="2023-04-11T15:33:41.520" v="154" actId="700"/>
          <ac:spMkLst>
            <pc:docMk/>
            <pc:sldMk cId="87140000" sldId="266"/>
            <ac:spMk id="3" creationId="{43D224A3-2CB7-0DCA-1D69-83A06E0E72B6}"/>
          </ac:spMkLst>
        </pc:spChg>
        <pc:spChg chg="mod ord">
          <ac:chgData name="Nicola Simpson" userId="15ab55fda3bfccab" providerId="LiveId" clId="{50DBCF55-6D78-4673-A6DD-D77864AF3A51}" dt="2023-04-11T15:34:07.674" v="160" actId="122"/>
          <ac:spMkLst>
            <pc:docMk/>
            <pc:sldMk cId="87140000" sldId="266"/>
            <ac:spMk id="9" creationId="{402C7BF0-5579-95C3-C975-54F1C4F61847}"/>
          </ac:spMkLst>
        </pc:spChg>
        <pc:spChg chg="mod ord">
          <ac:chgData name="Nicola Simpson" userId="15ab55fda3bfccab" providerId="LiveId" clId="{50DBCF55-6D78-4673-A6DD-D77864AF3A51}" dt="2023-04-11T15:34:44.029" v="170" actId="6549"/>
          <ac:spMkLst>
            <pc:docMk/>
            <pc:sldMk cId="87140000" sldId="266"/>
            <ac:spMk id="17" creationId="{0354CA46-F428-B784-543C-2448D1F68E3F}"/>
          </ac:spMkLst>
        </pc:spChg>
        <pc:picChg chg="del">
          <ac:chgData name="Nicola Simpson" userId="15ab55fda3bfccab" providerId="LiveId" clId="{50DBCF55-6D78-4673-A6DD-D77864AF3A51}" dt="2023-04-11T15:33:12.821" v="150" actId="478"/>
          <ac:picMkLst>
            <pc:docMk/>
            <pc:sldMk cId="87140000" sldId="266"/>
            <ac:picMk id="21" creationId="{57E7E1AC-7A7D-8342-4990-E7BC33D9394C}"/>
          </ac:picMkLst>
        </pc:picChg>
        <pc:picChg chg="del">
          <ac:chgData name="Nicola Simpson" userId="15ab55fda3bfccab" providerId="LiveId" clId="{50DBCF55-6D78-4673-A6DD-D77864AF3A51}" dt="2023-04-11T15:33:04.414" v="146" actId="21"/>
          <ac:picMkLst>
            <pc:docMk/>
            <pc:sldMk cId="87140000" sldId="266"/>
            <ac:picMk id="23" creationId="{B0F23D47-EB5F-ABDF-2237-AAFD79A88B25}"/>
          </ac:picMkLst>
        </pc:picChg>
      </pc:sldChg>
      <pc:sldChg chg="addSp delSp modSp new del mod setBg">
        <pc:chgData name="Nicola Simpson" userId="15ab55fda3bfccab" providerId="LiveId" clId="{50DBCF55-6D78-4673-A6DD-D77864AF3A51}" dt="2023-04-11T15:51:00.275" v="445" actId="2696"/>
        <pc:sldMkLst>
          <pc:docMk/>
          <pc:sldMk cId="3998693018" sldId="267"/>
        </pc:sldMkLst>
        <pc:spChg chg="mod">
          <ac:chgData name="Nicola Simpson" userId="15ab55fda3bfccab" providerId="LiveId" clId="{50DBCF55-6D78-4673-A6DD-D77864AF3A51}" dt="2023-04-11T15:36:27.891" v="175" actId="255"/>
          <ac:spMkLst>
            <pc:docMk/>
            <pc:sldMk cId="3998693018" sldId="267"/>
            <ac:spMk id="2" creationId="{893EEE77-E492-98D7-3C52-E07A3420D7E6}"/>
          </ac:spMkLst>
        </pc:spChg>
        <pc:spChg chg="mod">
          <ac:chgData name="Nicola Simpson" userId="15ab55fda3bfccab" providerId="LiveId" clId="{50DBCF55-6D78-4673-A6DD-D77864AF3A51}" dt="2023-04-11T15:47:27.799" v="232" actId="14100"/>
          <ac:spMkLst>
            <pc:docMk/>
            <pc:sldMk cId="3998693018" sldId="267"/>
            <ac:spMk id="3" creationId="{59204429-241F-5379-4241-E1A6DF013B34}"/>
          </ac:spMkLst>
        </pc:spChg>
        <pc:picChg chg="add del mod">
          <ac:chgData name="Nicola Simpson" userId="15ab55fda3bfccab" providerId="LiveId" clId="{50DBCF55-6D78-4673-A6DD-D77864AF3A51}" dt="2023-04-11T15:47:44.026" v="234" actId="21"/>
          <ac:picMkLst>
            <pc:docMk/>
            <pc:sldMk cId="3998693018" sldId="267"/>
            <ac:picMk id="1026" creationId="{18DA2480-A081-7D29-CE0C-A23FD294CC9E}"/>
          </ac:picMkLst>
        </pc:picChg>
      </pc:sldChg>
      <pc:sldChg chg="addSp modSp add mod modClrScheme chgLayout">
        <pc:chgData name="Nicola Simpson" userId="15ab55fda3bfccab" providerId="LiveId" clId="{50DBCF55-6D78-4673-A6DD-D77864AF3A51}" dt="2023-04-11T15:57:32.745" v="875" actId="1076"/>
        <pc:sldMkLst>
          <pc:docMk/>
          <pc:sldMk cId="962037732" sldId="268"/>
        </pc:sldMkLst>
        <pc:spChg chg="mod ord">
          <ac:chgData name="Nicola Simpson" userId="15ab55fda3bfccab" providerId="LiveId" clId="{50DBCF55-6D78-4673-A6DD-D77864AF3A51}" dt="2023-04-11T15:51:21.483" v="447" actId="700"/>
          <ac:spMkLst>
            <pc:docMk/>
            <pc:sldMk cId="962037732" sldId="268"/>
            <ac:spMk id="3" creationId="{43D224A3-2CB7-0DCA-1D69-83A06E0E72B6}"/>
          </ac:spMkLst>
        </pc:spChg>
        <pc:spChg chg="mod ord">
          <ac:chgData name="Nicola Simpson" userId="15ab55fda3bfccab" providerId="LiveId" clId="{50DBCF55-6D78-4673-A6DD-D77864AF3A51}" dt="2023-04-11T15:51:21.483" v="447" actId="700"/>
          <ac:spMkLst>
            <pc:docMk/>
            <pc:sldMk cId="962037732" sldId="268"/>
            <ac:spMk id="9" creationId="{402C7BF0-5579-95C3-C975-54F1C4F61847}"/>
          </ac:spMkLst>
        </pc:spChg>
        <pc:spChg chg="mod ord">
          <ac:chgData name="Nicola Simpson" userId="15ab55fda3bfccab" providerId="LiveId" clId="{50DBCF55-6D78-4673-A6DD-D77864AF3A51}" dt="2023-04-11T15:56:47.622" v="873" actId="6549"/>
          <ac:spMkLst>
            <pc:docMk/>
            <pc:sldMk cId="962037732" sldId="268"/>
            <ac:spMk id="17" creationId="{0354CA46-F428-B784-543C-2448D1F68E3F}"/>
          </ac:spMkLst>
        </pc:spChg>
        <pc:picChg chg="add mod">
          <ac:chgData name="Nicola Simpson" userId="15ab55fda3bfccab" providerId="LiveId" clId="{50DBCF55-6D78-4673-A6DD-D77864AF3A51}" dt="2023-04-11T15:57:32.745" v="875" actId="1076"/>
          <ac:picMkLst>
            <pc:docMk/>
            <pc:sldMk cId="962037732" sldId="268"/>
            <ac:picMk id="2" creationId="{42B55C69-161E-D178-60E0-78B1065A81DD}"/>
          </ac:picMkLst>
        </pc:picChg>
      </pc:sldChg>
      <pc:sldChg chg="new del">
        <pc:chgData name="Nicola Simpson" userId="15ab55fda3bfccab" providerId="LiveId" clId="{50DBCF55-6D78-4673-A6DD-D77864AF3A51}" dt="2023-04-11T15:50:56.073" v="444" actId="2696"/>
        <pc:sldMkLst>
          <pc:docMk/>
          <pc:sldMk cId="1697953452" sldId="269"/>
        </pc:sldMkLst>
      </pc:sldChg>
    </pc:docChg>
  </pc:docChgLst>
  <pc:docChgLst>
    <pc:chgData name="Nicola Simpson" userId="15ab55fda3bfccab" providerId="LiveId" clId="{8500D114-62F2-4F0F-8D3C-0711E94B12B7}"/>
    <pc:docChg chg="custSel addSld delSld modSld modMainMaster">
      <pc:chgData name="Nicola Simpson" userId="15ab55fda3bfccab" providerId="LiveId" clId="{8500D114-62F2-4F0F-8D3C-0711E94B12B7}" dt="2024-01-15T15:12:32.751" v="251" actId="20577"/>
      <pc:docMkLst>
        <pc:docMk/>
      </pc:docMkLst>
      <pc:sldChg chg="addSp delSp modSp mod setBg">
        <pc:chgData name="Nicola Simpson" userId="15ab55fda3bfccab" providerId="LiveId" clId="{8500D114-62F2-4F0F-8D3C-0711E94B12B7}" dt="2024-01-15T14:53:09.180" v="24"/>
        <pc:sldMkLst>
          <pc:docMk/>
          <pc:sldMk cId="3366350413" sldId="257"/>
        </pc:sldMkLst>
        <pc:picChg chg="add mod">
          <ac:chgData name="Nicola Simpson" userId="15ab55fda3bfccab" providerId="LiveId" clId="{8500D114-62F2-4F0F-8D3C-0711E94B12B7}" dt="2024-01-15T14:45:49.017" v="6" actId="1076"/>
          <ac:picMkLst>
            <pc:docMk/>
            <pc:sldMk cId="3366350413" sldId="257"/>
            <ac:picMk id="6" creationId="{8B9E457A-FDD1-E164-2F88-14C08548B883}"/>
          </ac:picMkLst>
        </pc:picChg>
        <pc:picChg chg="del">
          <ac:chgData name="Nicola Simpson" userId="15ab55fda3bfccab" providerId="LiveId" clId="{8500D114-62F2-4F0F-8D3C-0711E94B12B7}" dt="2024-01-15T14:11:55.519" v="0" actId="21"/>
          <ac:picMkLst>
            <pc:docMk/>
            <pc:sldMk cId="3366350413" sldId="257"/>
            <ac:picMk id="8" creationId="{4A2E086E-9F17-7358-D614-DB4C3F2AA6F5}"/>
          </ac:picMkLst>
        </pc:picChg>
        <pc:picChg chg="mod">
          <ac:chgData name="Nicola Simpson" userId="15ab55fda3bfccab" providerId="LiveId" clId="{8500D114-62F2-4F0F-8D3C-0711E94B12B7}" dt="2024-01-15T14:46:06.371" v="9" actId="1076"/>
          <ac:picMkLst>
            <pc:docMk/>
            <pc:sldMk cId="3366350413" sldId="257"/>
            <ac:picMk id="9" creationId="{1463C48D-F6A3-1EF0-9A99-333DD73E3B47}"/>
          </ac:picMkLst>
        </pc:picChg>
      </pc:sldChg>
      <pc:sldChg chg="del">
        <pc:chgData name="Nicola Simpson" userId="15ab55fda3bfccab" providerId="LiveId" clId="{8500D114-62F2-4F0F-8D3C-0711E94B12B7}" dt="2024-01-15T14:46:15.754" v="10" actId="47"/>
        <pc:sldMkLst>
          <pc:docMk/>
          <pc:sldMk cId="1846328594" sldId="258"/>
        </pc:sldMkLst>
      </pc:sldChg>
      <pc:sldChg chg="setBg">
        <pc:chgData name="Nicola Simpson" userId="15ab55fda3bfccab" providerId="LiveId" clId="{8500D114-62F2-4F0F-8D3C-0711E94B12B7}" dt="2024-01-15T14:53:09.180" v="24"/>
        <pc:sldMkLst>
          <pc:docMk/>
          <pc:sldMk cId="934891680" sldId="260"/>
        </pc:sldMkLst>
      </pc:sldChg>
      <pc:sldChg chg="setBg">
        <pc:chgData name="Nicola Simpson" userId="15ab55fda3bfccab" providerId="LiveId" clId="{8500D114-62F2-4F0F-8D3C-0711E94B12B7}" dt="2024-01-15T14:53:09.180" v="24"/>
        <pc:sldMkLst>
          <pc:docMk/>
          <pc:sldMk cId="1506106764" sldId="261"/>
        </pc:sldMkLst>
      </pc:sldChg>
      <pc:sldChg chg="setBg">
        <pc:chgData name="Nicola Simpson" userId="15ab55fda3bfccab" providerId="LiveId" clId="{8500D114-62F2-4F0F-8D3C-0711E94B12B7}" dt="2024-01-15T14:53:09.180" v="24"/>
        <pc:sldMkLst>
          <pc:docMk/>
          <pc:sldMk cId="3272547768" sldId="262"/>
        </pc:sldMkLst>
      </pc:sldChg>
      <pc:sldChg chg="setBg">
        <pc:chgData name="Nicola Simpson" userId="15ab55fda3bfccab" providerId="LiveId" clId="{8500D114-62F2-4F0F-8D3C-0711E94B12B7}" dt="2024-01-15T14:53:09.180" v="24"/>
        <pc:sldMkLst>
          <pc:docMk/>
          <pc:sldMk cId="2449765174" sldId="263"/>
        </pc:sldMkLst>
      </pc:sldChg>
      <pc:sldChg chg="setBg">
        <pc:chgData name="Nicola Simpson" userId="15ab55fda3bfccab" providerId="LiveId" clId="{8500D114-62F2-4F0F-8D3C-0711E94B12B7}" dt="2024-01-15T14:53:09.180" v="24"/>
        <pc:sldMkLst>
          <pc:docMk/>
          <pc:sldMk cId="975662264" sldId="264"/>
        </pc:sldMkLst>
      </pc:sldChg>
      <pc:sldChg chg="modSp mod setBg">
        <pc:chgData name="Nicola Simpson" userId="15ab55fda3bfccab" providerId="LiveId" clId="{8500D114-62F2-4F0F-8D3C-0711E94B12B7}" dt="2024-01-15T15:12:32.751" v="251" actId="20577"/>
        <pc:sldMkLst>
          <pc:docMk/>
          <pc:sldMk cId="962037732" sldId="268"/>
        </pc:sldMkLst>
        <pc:spChg chg="mod">
          <ac:chgData name="Nicola Simpson" userId="15ab55fda3bfccab" providerId="LiveId" clId="{8500D114-62F2-4F0F-8D3C-0711E94B12B7}" dt="2024-01-15T14:59:52.518" v="96" actId="20577"/>
          <ac:spMkLst>
            <pc:docMk/>
            <pc:sldMk cId="962037732" sldId="268"/>
            <ac:spMk id="3" creationId="{43D224A3-2CB7-0DCA-1D69-83A06E0E72B6}"/>
          </ac:spMkLst>
        </pc:spChg>
        <pc:spChg chg="mod">
          <ac:chgData name="Nicola Simpson" userId="15ab55fda3bfccab" providerId="LiveId" clId="{8500D114-62F2-4F0F-8D3C-0711E94B12B7}" dt="2024-01-15T15:12:32.751" v="251" actId="20577"/>
          <ac:spMkLst>
            <pc:docMk/>
            <pc:sldMk cId="962037732" sldId="268"/>
            <ac:spMk id="17" creationId="{0354CA46-F428-B784-543C-2448D1F68E3F}"/>
          </ac:spMkLst>
        </pc:spChg>
      </pc:sldChg>
      <pc:sldChg chg="setBg">
        <pc:chgData name="Nicola Simpson" userId="15ab55fda3bfccab" providerId="LiveId" clId="{8500D114-62F2-4F0F-8D3C-0711E94B12B7}" dt="2024-01-15T14:53:09.180" v="24"/>
        <pc:sldMkLst>
          <pc:docMk/>
          <pc:sldMk cId="1437318160" sldId="270"/>
        </pc:sldMkLst>
      </pc:sldChg>
      <pc:sldChg chg="setBg">
        <pc:chgData name="Nicola Simpson" userId="15ab55fda3bfccab" providerId="LiveId" clId="{8500D114-62F2-4F0F-8D3C-0711E94B12B7}" dt="2024-01-15T14:53:09.180" v="24"/>
        <pc:sldMkLst>
          <pc:docMk/>
          <pc:sldMk cId="1448490670" sldId="271"/>
        </pc:sldMkLst>
      </pc:sldChg>
      <pc:sldChg chg="add del">
        <pc:chgData name="Nicola Simpson" userId="15ab55fda3bfccab" providerId="LiveId" clId="{8500D114-62F2-4F0F-8D3C-0711E94B12B7}" dt="2024-01-15T14:50:54.001" v="14" actId="47"/>
        <pc:sldMkLst>
          <pc:docMk/>
          <pc:sldMk cId="2897200202" sldId="272"/>
        </pc:sldMkLst>
      </pc:sldChg>
      <pc:sldChg chg="new del">
        <pc:chgData name="Nicola Simpson" userId="15ab55fda3bfccab" providerId="LiveId" clId="{8500D114-62F2-4F0F-8D3C-0711E94B12B7}" dt="2024-01-15T14:50:45.859" v="12" actId="2696"/>
        <pc:sldMkLst>
          <pc:docMk/>
          <pc:sldMk cId="3063991729" sldId="272"/>
        </pc:sldMkLst>
      </pc:sldChg>
      <pc:sldChg chg="addSp delSp modSp add mod">
        <pc:chgData name="Nicola Simpson" userId="15ab55fda3bfccab" providerId="LiveId" clId="{8500D114-62F2-4F0F-8D3C-0711E94B12B7}" dt="2024-01-15T14:53:20.816" v="25" actId="1076"/>
        <pc:sldMkLst>
          <pc:docMk/>
          <pc:sldMk cId="4006634401" sldId="272"/>
        </pc:sldMkLst>
        <pc:spChg chg="mod">
          <ac:chgData name="Nicola Simpson" userId="15ab55fda3bfccab" providerId="LiveId" clId="{8500D114-62F2-4F0F-8D3C-0711E94B12B7}" dt="2024-01-15T14:51:37.463" v="18" actId="207"/>
          <ac:spMkLst>
            <pc:docMk/>
            <pc:sldMk cId="4006634401" sldId="272"/>
            <ac:spMk id="2" creationId="{1C31D3D7-D9EF-9943-88ED-C23809DB354B}"/>
          </ac:spMkLst>
        </pc:spChg>
        <pc:spChg chg="add del mod">
          <ac:chgData name="Nicola Simpson" userId="15ab55fda3bfccab" providerId="LiveId" clId="{8500D114-62F2-4F0F-8D3C-0711E94B12B7}" dt="2024-01-15T14:52:28.967" v="22"/>
          <ac:spMkLst>
            <pc:docMk/>
            <pc:sldMk cId="4006634401" sldId="272"/>
            <ac:spMk id="4" creationId="{4FB2CFAA-D8E8-6A80-4519-8AE9DB4B96F0}"/>
          </ac:spMkLst>
        </pc:spChg>
        <pc:spChg chg="mod">
          <ac:chgData name="Nicola Simpson" userId="15ab55fda3bfccab" providerId="LiveId" clId="{8500D114-62F2-4F0F-8D3C-0711E94B12B7}" dt="2024-01-15T14:52:02.526" v="20" actId="122"/>
          <ac:spMkLst>
            <pc:docMk/>
            <pc:sldMk cId="4006634401" sldId="272"/>
            <ac:spMk id="7" creationId="{33745D12-7E12-A844-B559-3FCE5659C80F}"/>
          </ac:spMkLst>
        </pc:spChg>
        <pc:picChg chg="add mod">
          <ac:chgData name="Nicola Simpson" userId="15ab55fda3bfccab" providerId="LiveId" clId="{8500D114-62F2-4F0F-8D3C-0711E94B12B7}" dt="2024-01-15T14:53:20.816" v="25" actId="1076"/>
          <ac:picMkLst>
            <pc:docMk/>
            <pc:sldMk cId="4006634401" sldId="272"/>
            <ac:picMk id="6" creationId="{CC4E97BD-2093-BA73-E938-A1FD2EDBA9EE}"/>
          </ac:picMkLst>
        </pc:picChg>
        <pc:picChg chg="del">
          <ac:chgData name="Nicola Simpson" userId="15ab55fda3bfccab" providerId="LiveId" clId="{8500D114-62F2-4F0F-8D3C-0711E94B12B7}" dt="2024-01-15T14:52:13.457" v="21" actId="21"/>
          <ac:picMkLst>
            <pc:docMk/>
            <pc:sldMk cId="4006634401" sldId="272"/>
            <ac:picMk id="8" creationId="{E9CFF7FB-7941-9C9E-8CAD-1132B0E68F13}"/>
          </ac:picMkLst>
        </pc:picChg>
        <pc:picChg chg="del">
          <ac:chgData name="Nicola Simpson" userId="15ab55fda3bfccab" providerId="LiveId" clId="{8500D114-62F2-4F0F-8D3C-0711E94B12B7}" dt="2024-01-15T14:51:17.089" v="16" actId="478"/>
          <ac:picMkLst>
            <pc:docMk/>
            <pc:sldMk cId="4006634401" sldId="272"/>
            <ac:picMk id="10" creationId="{53CFA277-52D6-C47B-8091-904AB128CECA}"/>
          </ac:picMkLst>
        </pc:picChg>
      </pc:sldChg>
      <pc:sldChg chg="addSp delSp modSp add del mod">
        <pc:chgData name="Nicola Simpson" userId="15ab55fda3bfccab" providerId="LiveId" clId="{8500D114-62F2-4F0F-8D3C-0711E94B12B7}" dt="2024-01-15T14:58:54.314" v="79" actId="47"/>
        <pc:sldMkLst>
          <pc:docMk/>
          <pc:sldMk cId="4262891733" sldId="273"/>
        </pc:sldMkLst>
        <pc:spChg chg="mod">
          <ac:chgData name="Nicola Simpson" userId="15ab55fda3bfccab" providerId="LiveId" clId="{8500D114-62F2-4F0F-8D3C-0711E94B12B7}" dt="2024-01-15T14:55:27.324" v="72" actId="20577"/>
          <ac:spMkLst>
            <pc:docMk/>
            <pc:sldMk cId="4262891733" sldId="273"/>
            <ac:spMk id="2" creationId="{329844FF-F045-CBCC-B965-88D857ECE159}"/>
          </ac:spMkLst>
        </pc:spChg>
        <pc:spChg chg="add mod">
          <ac:chgData name="Nicola Simpson" userId="15ab55fda3bfccab" providerId="LiveId" clId="{8500D114-62F2-4F0F-8D3C-0711E94B12B7}" dt="2024-01-15T14:56:39.575" v="73" actId="21"/>
          <ac:spMkLst>
            <pc:docMk/>
            <pc:sldMk cId="4262891733" sldId="273"/>
            <ac:spMk id="4" creationId="{0C76D73C-4009-7D89-D1A8-86A931B59DD3}"/>
          </ac:spMkLst>
        </pc:spChg>
        <pc:picChg chg="del">
          <ac:chgData name="Nicola Simpson" userId="15ab55fda3bfccab" providerId="LiveId" clId="{8500D114-62F2-4F0F-8D3C-0711E94B12B7}" dt="2024-01-15T14:56:39.575" v="73" actId="21"/>
          <ac:picMkLst>
            <pc:docMk/>
            <pc:sldMk cId="4262891733" sldId="273"/>
            <ac:picMk id="7" creationId="{48EE9FE1-A905-010A-F1E0-29200A7A652D}"/>
          </ac:picMkLst>
        </pc:picChg>
      </pc:sldChg>
      <pc:sldChg chg="add del">
        <pc:chgData name="Nicola Simpson" userId="15ab55fda3bfccab" providerId="LiveId" clId="{8500D114-62F2-4F0F-8D3C-0711E94B12B7}" dt="2024-01-15T14:58:01.947" v="75" actId="2696"/>
        <pc:sldMkLst>
          <pc:docMk/>
          <pc:sldMk cId="2331011012" sldId="274"/>
        </pc:sldMkLst>
      </pc:sldChg>
      <pc:sldChg chg="addSp delSp modSp new mod">
        <pc:chgData name="Nicola Simpson" userId="15ab55fda3bfccab" providerId="LiveId" clId="{8500D114-62F2-4F0F-8D3C-0711E94B12B7}" dt="2024-01-15T15:11:49.282" v="240" actId="14100"/>
        <pc:sldMkLst>
          <pc:docMk/>
          <pc:sldMk cId="3919487096" sldId="274"/>
        </pc:sldMkLst>
        <pc:spChg chg="mod">
          <ac:chgData name="Nicola Simpson" userId="15ab55fda3bfccab" providerId="LiveId" clId="{8500D114-62F2-4F0F-8D3C-0711E94B12B7}" dt="2024-01-15T15:06:19.891" v="118" actId="14100"/>
          <ac:spMkLst>
            <pc:docMk/>
            <pc:sldMk cId="3919487096" sldId="274"/>
            <ac:spMk id="2" creationId="{A3B26E3D-476D-7DA3-4348-2D9F57990C82}"/>
          </ac:spMkLst>
        </pc:spChg>
        <pc:spChg chg="add mod">
          <ac:chgData name="Nicola Simpson" userId="15ab55fda3bfccab" providerId="LiveId" clId="{8500D114-62F2-4F0F-8D3C-0711E94B12B7}" dt="2024-01-15T15:08:00.443" v="169" actId="255"/>
          <ac:spMkLst>
            <pc:docMk/>
            <pc:sldMk cId="3919487096" sldId="274"/>
            <ac:spMk id="9" creationId="{5CEB6998-D16C-EEDA-3BDA-F712B9024DE3}"/>
          </ac:spMkLst>
        </pc:spChg>
        <pc:spChg chg="add del mod">
          <ac:chgData name="Nicola Simpson" userId="15ab55fda3bfccab" providerId="LiveId" clId="{8500D114-62F2-4F0F-8D3C-0711E94B12B7}" dt="2024-01-15T15:08:52.689" v="177" actId="478"/>
          <ac:spMkLst>
            <pc:docMk/>
            <pc:sldMk cId="3919487096" sldId="274"/>
            <ac:spMk id="10" creationId="{B22B7937-A43E-D2EA-F2AB-1D19B7487F3E}"/>
          </ac:spMkLst>
        </pc:spChg>
        <pc:spChg chg="add del mod">
          <ac:chgData name="Nicola Simpson" userId="15ab55fda3bfccab" providerId="LiveId" clId="{8500D114-62F2-4F0F-8D3C-0711E94B12B7}" dt="2024-01-15T15:09:32.668" v="184" actId="478"/>
          <ac:spMkLst>
            <pc:docMk/>
            <pc:sldMk cId="3919487096" sldId="274"/>
            <ac:spMk id="11" creationId="{E2AADFAC-AED3-89D0-FB41-45C7047EFA47}"/>
          </ac:spMkLst>
        </pc:spChg>
        <pc:spChg chg="add mod">
          <ac:chgData name="Nicola Simpson" userId="15ab55fda3bfccab" providerId="LiveId" clId="{8500D114-62F2-4F0F-8D3C-0711E94B12B7}" dt="2024-01-15T15:10:23.432" v="204" actId="14100"/>
          <ac:spMkLst>
            <pc:docMk/>
            <pc:sldMk cId="3919487096" sldId="274"/>
            <ac:spMk id="12" creationId="{760F5386-F47E-1E17-E61E-68247C0580EC}"/>
          </ac:spMkLst>
        </pc:spChg>
        <pc:spChg chg="add mod">
          <ac:chgData name="Nicola Simpson" userId="15ab55fda3bfccab" providerId="LiveId" clId="{8500D114-62F2-4F0F-8D3C-0711E94B12B7}" dt="2024-01-15T15:11:49.282" v="240" actId="14100"/>
          <ac:spMkLst>
            <pc:docMk/>
            <pc:sldMk cId="3919487096" sldId="274"/>
            <ac:spMk id="13" creationId="{3FC1A871-3137-BB45-91B2-985B04777D4D}"/>
          </ac:spMkLst>
        </pc:spChg>
        <pc:picChg chg="add mod">
          <ac:chgData name="Nicola Simpson" userId="15ab55fda3bfccab" providerId="LiveId" clId="{8500D114-62F2-4F0F-8D3C-0711E94B12B7}" dt="2024-01-15T15:11:24.044" v="235" actId="1076"/>
          <ac:picMkLst>
            <pc:docMk/>
            <pc:sldMk cId="3919487096" sldId="274"/>
            <ac:picMk id="4" creationId="{D6508B6C-3B03-BD2B-B600-B6048CC86A62}"/>
          </ac:picMkLst>
        </pc:picChg>
        <pc:picChg chg="add mod">
          <ac:chgData name="Nicola Simpson" userId="15ab55fda3bfccab" providerId="LiveId" clId="{8500D114-62F2-4F0F-8D3C-0711E94B12B7}" dt="2024-01-15T15:06:35.652" v="124" actId="1076"/>
          <ac:picMkLst>
            <pc:docMk/>
            <pc:sldMk cId="3919487096" sldId="274"/>
            <ac:picMk id="6" creationId="{BFDAC803-C727-F6DB-19C9-FDE9C80F7587}"/>
          </ac:picMkLst>
        </pc:picChg>
        <pc:picChg chg="add mod">
          <ac:chgData name="Nicola Simpson" userId="15ab55fda3bfccab" providerId="LiveId" clId="{8500D114-62F2-4F0F-8D3C-0711E94B12B7}" dt="2024-01-15T15:06:31.793" v="122" actId="1076"/>
          <ac:picMkLst>
            <pc:docMk/>
            <pc:sldMk cId="3919487096" sldId="274"/>
            <ac:picMk id="8" creationId="{9E00012D-B792-8970-D1B0-A5CB963DCF63}"/>
          </ac:picMkLst>
        </pc:picChg>
      </pc:sldChg>
      <pc:sldMasterChg chg="setBg modSldLayout">
        <pc:chgData name="Nicola Simpson" userId="15ab55fda3bfccab" providerId="LiveId" clId="{8500D114-62F2-4F0F-8D3C-0711E94B12B7}" dt="2024-01-15T14:53:09.180" v="24"/>
        <pc:sldMasterMkLst>
          <pc:docMk/>
          <pc:sldMasterMk cId="2201207633" sldId="2147483648"/>
        </pc:sldMasterMkLst>
        <pc:sldLayoutChg chg="setBg">
          <pc:chgData name="Nicola Simpson" userId="15ab55fda3bfccab" providerId="LiveId" clId="{8500D114-62F2-4F0F-8D3C-0711E94B12B7}" dt="2024-01-15T14:53:09.180" v="24"/>
          <pc:sldLayoutMkLst>
            <pc:docMk/>
            <pc:sldMasterMk cId="2201207633" sldId="2147483648"/>
            <pc:sldLayoutMk cId="4251238452" sldId="2147483649"/>
          </pc:sldLayoutMkLst>
        </pc:sldLayoutChg>
        <pc:sldLayoutChg chg="setBg">
          <pc:chgData name="Nicola Simpson" userId="15ab55fda3bfccab" providerId="LiveId" clId="{8500D114-62F2-4F0F-8D3C-0711E94B12B7}" dt="2024-01-15T14:53:09.180" v="24"/>
          <pc:sldLayoutMkLst>
            <pc:docMk/>
            <pc:sldMasterMk cId="2201207633" sldId="2147483648"/>
            <pc:sldLayoutMk cId="2889551627" sldId="2147483650"/>
          </pc:sldLayoutMkLst>
        </pc:sldLayoutChg>
        <pc:sldLayoutChg chg="setBg">
          <pc:chgData name="Nicola Simpson" userId="15ab55fda3bfccab" providerId="LiveId" clId="{8500D114-62F2-4F0F-8D3C-0711E94B12B7}" dt="2024-01-15T14:53:09.180" v="24"/>
          <pc:sldLayoutMkLst>
            <pc:docMk/>
            <pc:sldMasterMk cId="2201207633" sldId="2147483648"/>
            <pc:sldLayoutMk cId="2630413131" sldId="2147483651"/>
          </pc:sldLayoutMkLst>
        </pc:sldLayoutChg>
        <pc:sldLayoutChg chg="setBg">
          <pc:chgData name="Nicola Simpson" userId="15ab55fda3bfccab" providerId="LiveId" clId="{8500D114-62F2-4F0F-8D3C-0711E94B12B7}" dt="2024-01-15T14:53:09.180" v="24"/>
          <pc:sldLayoutMkLst>
            <pc:docMk/>
            <pc:sldMasterMk cId="2201207633" sldId="2147483648"/>
            <pc:sldLayoutMk cId="3427067758" sldId="2147483652"/>
          </pc:sldLayoutMkLst>
        </pc:sldLayoutChg>
        <pc:sldLayoutChg chg="setBg">
          <pc:chgData name="Nicola Simpson" userId="15ab55fda3bfccab" providerId="LiveId" clId="{8500D114-62F2-4F0F-8D3C-0711E94B12B7}" dt="2024-01-15T14:53:09.180" v="24"/>
          <pc:sldLayoutMkLst>
            <pc:docMk/>
            <pc:sldMasterMk cId="2201207633" sldId="2147483648"/>
            <pc:sldLayoutMk cId="1633122899" sldId="2147483653"/>
          </pc:sldLayoutMkLst>
        </pc:sldLayoutChg>
        <pc:sldLayoutChg chg="setBg">
          <pc:chgData name="Nicola Simpson" userId="15ab55fda3bfccab" providerId="LiveId" clId="{8500D114-62F2-4F0F-8D3C-0711E94B12B7}" dt="2024-01-15T14:53:09.180" v="24"/>
          <pc:sldLayoutMkLst>
            <pc:docMk/>
            <pc:sldMasterMk cId="2201207633" sldId="2147483648"/>
            <pc:sldLayoutMk cId="2853080638" sldId="2147483654"/>
          </pc:sldLayoutMkLst>
        </pc:sldLayoutChg>
        <pc:sldLayoutChg chg="setBg">
          <pc:chgData name="Nicola Simpson" userId="15ab55fda3bfccab" providerId="LiveId" clId="{8500D114-62F2-4F0F-8D3C-0711E94B12B7}" dt="2024-01-15T14:53:09.180" v="24"/>
          <pc:sldLayoutMkLst>
            <pc:docMk/>
            <pc:sldMasterMk cId="2201207633" sldId="2147483648"/>
            <pc:sldLayoutMk cId="2821817155" sldId="2147483655"/>
          </pc:sldLayoutMkLst>
        </pc:sldLayoutChg>
        <pc:sldLayoutChg chg="setBg">
          <pc:chgData name="Nicola Simpson" userId="15ab55fda3bfccab" providerId="LiveId" clId="{8500D114-62F2-4F0F-8D3C-0711E94B12B7}" dt="2024-01-15T14:53:09.180" v="24"/>
          <pc:sldLayoutMkLst>
            <pc:docMk/>
            <pc:sldMasterMk cId="2201207633" sldId="2147483648"/>
            <pc:sldLayoutMk cId="425081311" sldId="2147483656"/>
          </pc:sldLayoutMkLst>
        </pc:sldLayoutChg>
        <pc:sldLayoutChg chg="setBg">
          <pc:chgData name="Nicola Simpson" userId="15ab55fda3bfccab" providerId="LiveId" clId="{8500D114-62F2-4F0F-8D3C-0711E94B12B7}" dt="2024-01-15T14:53:09.180" v="24"/>
          <pc:sldLayoutMkLst>
            <pc:docMk/>
            <pc:sldMasterMk cId="2201207633" sldId="2147483648"/>
            <pc:sldLayoutMk cId="802424333" sldId="2147483657"/>
          </pc:sldLayoutMkLst>
        </pc:sldLayoutChg>
        <pc:sldLayoutChg chg="setBg">
          <pc:chgData name="Nicola Simpson" userId="15ab55fda3bfccab" providerId="LiveId" clId="{8500D114-62F2-4F0F-8D3C-0711E94B12B7}" dt="2024-01-15T14:53:09.180" v="24"/>
          <pc:sldLayoutMkLst>
            <pc:docMk/>
            <pc:sldMasterMk cId="2201207633" sldId="2147483648"/>
            <pc:sldLayoutMk cId="1811199362" sldId="2147483658"/>
          </pc:sldLayoutMkLst>
        </pc:sldLayoutChg>
        <pc:sldLayoutChg chg="setBg">
          <pc:chgData name="Nicola Simpson" userId="15ab55fda3bfccab" providerId="LiveId" clId="{8500D114-62F2-4F0F-8D3C-0711E94B12B7}" dt="2024-01-15T14:53:09.180" v="24"/>
          <pc:sldLayoutMkLst>
            <pc:docMk/>
            <pc:sldMasterMk cId="2201207633" sldId="2147483648"/>
            <pc:sldLayoutMk cId="2147947651" sldId="2147483659"/>
          </pc:sldLayoutMkLst>
        </pc:sldLayoutChg>
      </pc:sldMasterChg>
    </pc:docChg>
  </pc:docChgLst>
  <pc:docChgLst>
    <pc:chgData name="Nicola Simpson" userId="15ab55fda3bfccab" providerId="LiveId" clId="{2DCBEB9E-4A46-43F5-A716-886C4FEC8F7A}"/>
    <pc:docChg chg="custSel modSld">
      <pc:chgData name="Nicola Simpson" userId="15ab55fda3bfccab" providerId="LiveId" clId="{2DCBEB9E-4A46-43F5-A716-886C4FEC8F7A}" dt="2023-09-04T11:51:37.893" v="37" actId="27636"/>
      <pc:docMkLst>
        <pc:docMk/>
      </pc:docMkLst>
      <pc:sldChg chg="modSp mod">
        <pc:chgData name="Nicola Simpson" userId="15ab55fda3bfccab" providerId="LiveId" clId="{2DCBEB9E-4A46-43F5-A716-886C4FEC8F7A}" dt="2023-09-04T11:51:37.893" v="37" actId="27636"/>
        <pc:sldMkLst>
          <pc:docMk/>
          <pc:sldMk cId="962037732" sldId="268"/>
        </pc:sldMkLst>
        <pc:spChg chg="mod">
          <ac:chgData name="Nicola Simpson" userId="15ab55fda3bfccab" providerId="LiveId" clId="{2DCBEB9E-4A46-43F5-A716-886C4FEC8F7A}" dt="2023-09-04T11:51:37.893" v="37" actId="27636"/>
          <ac:spMkLst>
            <pc:docMk/>
            <pc:sldMk cId="962037732" sldId="268"/>
            <ac:spMk id="17" creationId="{0354CA46-F428-B784-543C-2448D1F68E3F}"/>
          </ac:spMkLst>
        </pc:spChg>
      </pc:sldChg>
    </pc:docChg>
  </pc:docChgLst>
  <pc:docChgLst>
    <pc:chgData name="Nicola Simpson" userId="15ab55fda3bfccab" providerId="LiveId" clId="{B165016F-4D54-6A45-A38C-B7E387B73DCB}"/>
    <pc:docChg chg="modSld">
      <pc:chgData name="Nicola Simpson" userId="15ab55fda3bfccab" providerId="LiveId" clId="{B165016F-4D54-6A45-A38C-B7E387B73DCB}" dt="2023-07-29T09:16:43.725" v="30" actId="20577"/>
      <pc:docMkLst>
        <pc:docMk/>
      </pc:docMkLst>
      <pc:sldChg chg="modSp">
        <pc:chgData name="Nicola Simpson" userId="15ab55fda3bfccab" providerId="LiveId" clId="{B165016F-4D54-6A45-A38C-B7E387B73DCB}" dt="2023-07-29T09:14:28.542" v="0" actId="20577"/>
        <pc:sldMkLst>
          <pc:docMk/>
          <pc:sldMk cId="2449765174" sldId="263"/>
        </pc:sldMkLst>
        <pc:spChg chg="mod">
          <ac:chgData name="Nicola Simpson" userId="15ab55fda3bfccab" providerId="LiveId" clId="{B165016F-4D54-6A45-A38C-B7E387B73DCB}" dt="2023-07-29T09:14:28.542" v="0" actId="20577"/>
          <ac:spMkLst>
            <pc:docMk/>
            <pc:sldMk cId="2449765174" sldId="263"/>
            <ac:spMk id="3" creationId="{CA3BD85C-E4F6-1718-2B81-656530F5FBDC}"/>
          </ac:spMkLst>
        </pc:spChg>
      </pc:sldChg>
      <pc:sldChg chg="modSp">
        <pc:chgData name="Nicola Simpson" userId="15ab55fda3bfccab" providerId="LiveId" clId="{B165016F-4D54-6A45-A38C-B7E387B73DCB}" dt="2023-07-29T09:16:43.725" v="30" actId="20577"/>
        <pc:sldMkLst>
          <pc:docMk/>
          <pc:sldMk cId="962037732" sldId="268"/>
        </pc:sldMkLst>
        <pc:spChg chg="mod">
          <ac:chgData name="Nicola Simpson" userId="15ab55fda3bfccab" providerId="LiveId" clId="{B165016F-4D54-6A45-A38C-B7E387B73DCB}" dt="2023-07-29T09:16:43.725" v="30" actId="20577"/>
          <ac:spMkLst>
            <pc:docMk/>
            <pc:sldMk cId="962037732" sldId="268"/>
            <ac:spMk id="17" creationId="{0354CA46-F428-B784-543C-2448D1F68E3F}"/>
          </ac:spMkLst>
        </pc:spChg>
      </pc:sldChg>
    </pc:docChg>
  </pc:docChgLst>
  <pc:docChgLst>
    <pc:chgData name="Nicola Simpson" userId="15ab55fda3bfccab" providerId="LiveId" clId="{1985934F-A34A-4EB3-9235-580AD955B1BE}"/>
    <pc:docChg chg="custSel modSld sldOrd modMainMaster">
      <pc:chgData name="Nicola Simpson" userId="15ab55fda3bfccab" providerId="LiveId" clId="{1985934F-A34A-4EB3-9235-580AD955B1BE}" dt="2024-04-24T15:01:04.501" v="1009" actId="207"/>
      <pc:docMkLst>
        <pc:docMk/>
      </pc:docMkLst>
      <pc:sldChg chg="addSp delSp modSp mod setBg">
        <pc:chgData name="Nicola Simpson" userId="15ab55fda3bfccab" providerId="LiveId" clId="{1985934F-A34A-4EB3-9235-580AD955B1BE}" dt="2024-04-23T19:10:56.907" v="131" actId="208"/>
        <pc:sldMkLst>
          <pc:docMk/>
          <pc:sldMk cId="3366350413" sldId="257"/>
        </pc:sldMkLst>
        <pc:spChg chg="del">
          <ac:chgData name="Nicola Simpson" userId="15ab55fda3bfccab" providerId="LiveId" clId="{1985934F-A34A-4EB3-9235-580AD955B1BE}" dt="2024-04-23T19:08:23.983" v="107" actId="21"/>
          <ac:spMkLst>
            <pc:docMk/>
            <pc:sldMk cId="3366350413" sldId="257"/>
            <ac:spMk id="3" creationId="{E336BC11-CC9A-25C9-B38D-E576998BB9DC}"/>
          </ac:spMkLst>
        </pc:spChg>
        <pc:spChg chg="mod">
          <ac:chgData name="Nicola Simpson" userId="15ab55fda3bfccab" providerId="LiveId" clId="{1985934F-A34A-4EB3-9235-580AD955B1BE}" dt="2024-04-23T19:07:59.524" v="104" actId="113"/>
          <ac:spMkLst>
            <pc:docMk/>
            <pc:sldMk cId="3366350413" sldId="257"/>
            <ac:spMk id="4" creationId="{AB5D0EB4-3154-C4C4-4070-FF61FADE9D8D}"/>
          </ac:spMkLst>
        </pc:spChg>
        <pc:spChg chg="mod">
          <ac:chgData name="Nicola Simpson" userId="15ab55fda3bfccab" providerId="LiveId" clId="{1985934F-A34A-4EB3-9235-580AD955B1BE}" dt="2024-04-23T19:08:15.435" v="105" actId="207"/>
          <ac:spMkLst>
            <pc:docMk/>
            <pc:sldMk cId="3366350413" sldId="257"/>
            <ac:spMk id="5" creationId="{4C7EE41B-6D5D-FCBC-4877-0B12F80D4034}"/>
          </ac:spMkLst>
        </pc:spChg>
        <pc:picChg chg="del">
          <ac:chgData name="Nicola Simpson" userId="15ab55fda3bfccab" providerId="LiveId" clId="{1985934F-A34A-4EB3-9235-580AD955B1BE}" dt="2024-04-23T19:10:05.758" v="121" actId="21"/>
          <ac:picMkLst>
            <pc:docMk/>
            <pc:sldMk cId="3366350413" sldId="257"/>
            <ac:picMk id="6" creationId="{8B9E457A-FDD1-E164-2F88-14C08548B883}"/>
          </ac:picMkLst>
        </pc:picChg>
        <pc:picChg chg="del">
          <ac:chgData name="Nicola Simpson" userId="15ab55fda3bfccab" providerId="LiveId" clId="{1985934F-A34A-4EB3-9235-580AD955B1BE}" dt="2024-04-23T19:08:19.938" v="106" actId="21"/>
          <ac:picMkLst>
            <pc:docMk/>
            <pc:sldMk cId="3366350413" sldId="257"/>
            <ac:picMk id="7" creationId="{70D0D47D-1FF1-2181-3122-F8D5126ABBEA}"/>
          </ac:picMkLst>
        </pc:picChg>
        <pc:picChg chg="add mod">
          <ac:chgData name="Nicola Simpson" userId="15ab55fda3bfccab" providerId="LiveId" clId="{1985934F-A34A-4EB3-9235-580AD955B1BE}" dt="2024-04-23T19:09:55.724" v="120" actId="208"/>
          <ac:picMkLst>
            <pc:docMk/>
            <pc:sldMk cId="3366350413" sldId="257"/>
            <ac:picMk id="8" creationId="{2DC89179-398A-C6D8-C5A2-296AB0AB1A3D}"/>
          </ac:picMkLst>
        </pc:picChg>
        <pc:picChg chg="mod">
          <ac:chgData name="Nicola Simpson" userId="15ab55fda3bfccab" providerId="LiveId" clId="{1985934F-A34A-4EB3-9235-580AD955B1BE}" dt="2024-04-23T19:09:46.956" v="118" actId="208"/>
          <ac:picMkLst>
            <pc:docMk/>
            <pc:sldMk cId="3366350413" sldId="257"/>
            <ac:picMk id="9" creationId="{1463C48D-F6A3-1EF0-9A99-333DD73E3B47}"/>
          </ac:picMkLst>
        </pc:picChg>
        <pc:picChg chg="add mod">
          <ac:chgData name="Nicola Simpson" userId="15ab55fda3bfccab" providerId="LiveId" clId="{1985934F-A34A-4EB3-9235-580AD955B1BE}" dt="2024-04-23T19:10:56.907" v="131" actId="208"/>
          <ac:picMkLst>
            <pc:docMk/>
            <pc:sldMk cId="3366350413" sldId="257"/>
            <ac:picMk id="11" creationId="{83CF71AC-3C3C-86AA-7D10-27C55DF1566C}"/>
          </ac:picMkLst>
        </pc:picChg>
      </pc:sldChg>
      <pc:sldChg chg="modSp mod">
        <pc:chgData name="Nicola Simpson" userId="15ab55fda3bfccab" providerId="LiveId" clId="{1985934F-A34A-4EB3-9235-580AD955B1BE}" dt="2024-04-23T19:18:33.388" v="570" actId="208"/>
        <pc:sldMkLst>
          <pc:docMk/>
          <pc:sldMk cId="934891680" sldId="260"/>
        </pc:sldMkLst>
        <pc:spChg chg="mod">
          <ac:chgData name="Nicola Simpson" userId="15ab55fda3bfccab" providerId="LiveId" clId="{1985934F-A34A-4EB3-9235-580AD955B1BE}" dt="2024-04-23T19:11:49.511" v="135" actId="207"/>
          <ac:spMkLst>
            <pc:docMk/>
            <pc:sldMk cId="934891680" sldId="260"/>
            <ac:spMk id="2" creationId="{B707C6BD-FD5F-C6A0-6F9F-E387FD307592}"/>
          </ac:spMkLst>
        </pc:spChg>
        <pc:spChg chg="mod">
          <ac:chgData name="Nicola Simpson" userId="15ab55fda3bfccab" providerId="LiveId" clId="{1985934F-A34A-4EB3-9235-580AD955B1BE}" dt="2024-04-23T19:18:14.547" v="568" actId="20577"/>
          <ac:spMkLst>
            <pc:docMk/>
            <pc:sldMk cId="934891680" sldId="260"/>
            <ac:spMk id="3" creationId="{147FF21B-33A1-FCA9-4528-40B92835BDD5}"/>
          </ac:spMkLst>
        </pc:spChg>
        <pc:picChg chg="mod">
          <ac:chgData name="Nicola Simpson" userId="15ab55fda3bfccab" providerId="LiveId" clId="{1985934F-A34A-4EB3-9235-580AD955B1BE}" dt="2024-04-23T19:18:33.388" v="570" actId="208"/>
          <ac:picMkLst>
            <pc:docMk/>
            <pc:sldMk cId="934891680" sldId="260"/>
            <ac:picMk id="4" creationId="{9F46A527-9E3B-B8F8-B199-3AEA63D11FB7}"/>
          </ac:picMkLst>
        </pc:picChg>
      </pc:sldChg>
      <pc:sldChg chg="modSp mod">
        <pc:chgData name="Nicola Simpson" userId="15ab55fda3bfccab" providerId="LiveId" clId="{1985934F-A34A-4EB3-9235-580AD955B1BE}" dt="2024-04-23T19:46:15.968" v="934" actId="208"/>
        <pc:sldMkLst>
          <pc:docMk/>
          <pc:sldMk cId="1506106764" sldId="261"/>
        </pc:sldMkLst>
        <pc:spChg chg="mod">
          <ac:chgData name="Nicola Simpson" userId="15ab55fda3bfccab" providerId="LiveId" clId="{1985934F-A34A-4EB3-9235-580AD955B1BE}" dt="2024-04-23T19:40:44.306" v="916" actId="207"/>
          <ac:spMkLst>
            <pc:docMk/>
            <pc:sldMk cId="1506106764" sldId="261"/>
            <ac:spMk id="4" creationId="{46D47904-3B55-6D31-9921-ADD53E853C26}"/>
          </ac:spMkLst>
        </pc:spChg>
        <pc:spChg chg="mod">
          <ac:chgData name="Nicola Simpson" userId="15ab55fda3bfccab" providerId="LiveId" clId="{1985934F-A34A-4EB3-9235-580AD955B1BE}" dt="2024-04-23T19:41:19.036" v="918" actId="207"/>
          <ac:spMkLst>
            <pc:docMk/>
            <pc:sldMk cId="1506106764" sldId="261"/>
            <ac:spMk id="5" creationId="{37496FAA-B990-52E7-7C07-14606ADDC0B9}"/>
          </ac:spMkLst>
        </pc:spChg>
        <pc:picChg chg="mod">
          <ac:chgData name="Nicola Simpson" userId="15ab55fda3bfccab" providerId="LiveId" clId="{1985934F-A34A-4EB3-9235-580AD955B1BE}" dt="2024-04-23T19:46:15.968" v="934" actId="208"/>
          <ac:picMkLst>
            <pc:docMk/>
            <pc:sldMk cId="1506106764" sldId="261"/>
            <ac:picMk id="7" creationId="{881E08C1-CB73-1455-4B84-46AA572952B6}"/>
          </ac:picMkLst>
        </pc:picChg>
      </pc:sldChg>
      <pc:sldChg chg="modSp mod">
        <pc:chgData name="Nicola Simpson" userId="15ab55fda3bfccab" providerId="LiveId" clId="{1985934F-A34A-4EB3-9235-580AD955B1BE}" dt="2024-04-23T19:40:22.775" v="914" actId="207"/>
        <pc:sldMkLst>
          <pc:docMk/>
          <pc:sldMk cId="3272547768" sldId="262"/>
        </pc:sldMkLst>
        <pc:spChg chg="mod">
          <ac:chgData name="Nicola Simpson" userId="15ab55fda3bfccab" providerId="LiveId" clId="{1985934F-A34A-4EB3-9235-580AD955B1BE}" dt="2024-04-23T19:40:22.775" v="914" actId="207"/>
          <ac:spMkLst>
            <pc:docMk/>
            <pc:sldMk cId="3272547768" sldId="262"/>
            <ac:spMk id="6" creationId="{30F216DA-47A4-0A68-B2D7-E657B32CE34B}"/>
          </ac:spMkLst>
        </pc:spChg>
      </pc:sldChg>
      <pc:sldChg chg="modSp mod">
        <pc:chgData name="Nicola Simpson" userId="15ab55fda3bfccab" providerId="LiveId" clId="{1985934F-A34A-4EB3-9235-580AD955B1BE}" dt="2024-04-23T19:38:23.374" v="907" actId="207"/>
        <pc:sldMkLst>
          <pc:docMk/>
          <pc:sldMk cId="2449765174" sldId="263"/>
        </pc:sldMkLst>
        <pc:spChg chg="mod">
          <ac:chgData name="Nicola Simpson" userId="15ab55fda3bfccab" providerId="LiveId" clId="{1985934F-A34A-4EB3-9235-580AD955B1BE}" dt="2024-04-23T19:38:06.722" v="906" actId="113"/>
          <ac:spMkLst>
            <pc:docMk/>
            <pc:sldMk cId="2449765174" sldId="263"/>
            <ac:spMk id="2" creationId="{BC61D05A-20E5-B5ED-AB8C-4427514713AD}"/>
          </ac:spMkLst>
        </pc:spChg>
        <pc:spChg chg="mod">
          <ac:chgData name="Nicola Simpson" userId="15ab55fda3bfccab" providerId="LiveId" clId="{1985934F-A34A-4EB3-9235-580AD955B1BE}" dt="2024-04-23T19:38:23.374" v="907" actId="207"/>
          <ac:spMkLst>
            <pc:docMk/>
            <pc:sldMk cId="2449765174" sldId="263"/>
            <ac:spMk id="3" creationId="{CA3BD85C-E4F6-1718-2B81-656530F5FBDC}"/>
          </ac:spMkLst>
        </pc:spChg>
      </pc:sldChg>
      <pc:sldChg chg="modSp mod">
        <pc:chgData name="Nicola Simpson" userId="15ab55fda3bfccab" providerId="LiveId" clId="{1985934F-A34A-4EB3-9235-580AD955B1BE}" dt="2024-04-23T19:56:16.092" v="1004" actId="1076"/>
        <pc:sldMkLst>
          <pc:docMk/>
          <pc:sldMk cId="975662264" sldId="264"/>
        </pc:sldMkLst>
        <pc:spChg chg="mod">
          <ac:chgData name="Nicola Simpson" userId="15ab55fda3bfccab" providerId="LiveId" clId="{1985934F-A34A-4EB3-9235-580AD955B1BE}" dt="2024-04-23T19:54:41.872" v="993" actId="207"/>
          <ac:spMkLst>
            <pc:docMk/>
            <pc:sldMk cId="975662264" sldId="264"/>
            <ac:spMk id="2" creationId="{5FC20A8A-722B-4727-4B70-7B9F72DF2FB1}"/>
          </ac:spMkLst>
        </pc:spChg>
        <pc:spChg chg="mod">
          <ac:chgData name="Nicola Simpson" userId="15ab55fda3bfccab" providerId="LiveId" clId="{1985934F-A34A-4EB3-9235-580AD955B1BE}" dt="2024-04-23T19:55:26.079" v="997" actId="207"/>
          <ac:spMkLst>
            <pc:docMk/>
            <pc:sldMk cId="975662264" sldId="264"/>
            <ac:spMk id="3" creationId="{77AF9395-1D89-DACE-8588-70B70F0945EC}"/>
          </ac:spMkLst>
        </pc:spChg>
        <pc:picChg chg="mod">
          <ac:chgData name="Nicola Simpson" userId="15ab55fda3bfccab" providerId="LiveId" clId="{1985934F-A34A-4EB3-9235-580AD955B1BE}" dt="2024-04-23T19:56:16.092" v="1004" actId="1076"/>
          <ac:picMkLst>
            <pc:docMk/>
            <pc:sldMk cId="975662264" sldId="264"/>
            <ac:picMk id="4" creationId="{50E00374-4C2F-3BB4-D314-AF90AB7D293D}"/>
          </ac:picMkLst>
        </pc:picChg>
      </pc:sldChg>
      <pc:sldChg chg="modSp mod">
        <pc:chgData name="Nicola Simpson" userId="15ab55fda3bfccab" providerId="LiveId" clId="{1985934F-A34A-4EB3-9235-580AD955B1BE}" dt="2024-04-23T19:53:52.241" v="992" actId="14861"/>
        <pc:sldMkLst>
          <pc:docMk/>
          <pc:sldMk cId="962037732" sldId="268"/>
        </pc:sldMkLst>
        <pc:spChg chg="mod">
          <ac:chgData name="Nicola Simpson" userId="15ab55fda3bfccab" providerId="LiveId" clId="{1985934F-A34A-4EB3-9235-580AD955B1BE}" dt="2024-04-23T19:53:31.459" v="990" actId="207"/>
          <ac:spMkLst>
            <pc:docMk/>
            <pc:sldMk cId="962037732" sldId="268"/>
            <ac:spMk id="3" creationId="{43D224A3-2CB7-0DCA-1D69-83A06E0E72B6}"/>
          </ac:spMkLst>
        </pc:spChg>
        <pc:spChg chg="mod">
          <ac:chgData name="Nicola Simpson" userId="15ab55fda3bfccab" providerId="LiveId" clId="{1985934F-A34A-4EB3-9235-580AD955B1BE}" dt="2024-04-23T19:52:42.674" v="986" actId="207"/>
          <ac:spMkLst>
            <pc:docMk/>
            <pc:sldMk cId="962037732" sldId="268"/>
            <ac:spMk id="9" creationId="{402C7BF0-5579-95C3-C975-54F1C4F61847}"/>
          </ac:spMkLst>
        </pc:spChg>
        <pc:spChg chg="mod">
          <ac:chgData name="Nicola Simpson" userId="15ab55fda3bfccab" providerId="LiveId" clId="{1985934F-A34A-4EB3-9235-580AD955B1BE}" dt="2024-04-23T19:53:20.551" v="989" actId="207"/>
          <ac:spMkLst>
            <pc:docMk/>
            <pc:sldMk cId="962037732" sldId="268"/>
            <ac:spMk id="17" creationId="{0354CA46-F428-B784-543C-2448D1F68E3F}"/>
          </ac:spMkLst>
        </pc:spChg>
        <pc:picChg chg="mod">
          <ac:chgData name="Nicola Simpson" userId="15ab55fda3bfccab" providerId="LiveId" clId="{1985934F-A34A-4EB3-9235-580AD955B1BE}" dt="2024-04-23T19:53:52.241" v="992" actId="14861"/>
          <ac:picMkLst>
            <pc:docMk/>
            <pc:sldMk cId="962037732" sldId="268"/>
            <ac:picMk id="2" creationId="{42B55C69-161E-D178-60E0-78B1065A81DD}"/>
          </ac:picMkLst>
        </pc:picChg>
      </pc:sldChg>
      <pc:sldChg chg="addSp delSp modSp mod">
        <pc:chgData name="Nicola Simpson" userId="15ab55fda3bfccab" providerId="LiveId" clId="{1985934F-A34A-4EB3-9235-580AD955B1BE}" dt="2024-04-23T19:49:27.305" v="952" actId="207"/>
        <pc:sldMkLst>
          <pc:docMk/>
          <pc:sldMk cId="1437318160" sldId="270"/>
        </pc:sldMkLst>
        <pc:spChg chg="mod">
          <ac:chgData name="Nicola Simpson" userId="15ab55fda3bfccab" providerId="LiveId" clId="{1985934F-A34A-4EB3-9235-580AD955B1BE}" dt="2024-04-23T19:47:55.514" v="940" actId="14100"/>
          <ac:spMkLst>
            <pc:docMk/>
            <pc:sldMk cId="1437318160" sldId="270"/>
            <ac:spMk id="2" creationId="{070712D9-4DA3-9359-F245-E60835B8A723}"/>
          </ac:spMkLst>
        </pc:spChg>
        <pc:spChg chg="mod">
          <ac:chgData name="Nicola Simpson" userId="15ab55fda3bfccab" providerId="LiveId" clId="{1985934F-A34A-4EB3-9235-580AD955B1BE}" dt="2024-04-23T19:48:54.244" v="949" actId="14100"/>
          <ac:spMkLst>
            <pc:docMk/>
            <pc:sldMk cId="1437318160" sldId="270"/>
            <ac:spMk id="6" creationId="{F66E6CC2-B764-6CF6-3E97-9EB29D673CA5}"/>
          </ac:spMkLst>
        </pc:spChg>
        <pc:spChg chg="mod">
          <ac:chgData name="Nicola Simpson" userId="15ab55fda3bfccab" providerId="LiveId" clId="{1985934F-A34A-4EB3-9235-580AD955B1BE}" dt="2024-04-23T19:49:27.305" v="952" actId="207"/>
          <ac:spMkLst>
            <pc:docMk/>
            <pc:sldMk cId="1437318160" sldId="270"/>
            <ac:spMk id="7" creationId="{0883E2A9-DE21-D37A-A4DC-0F9FD4849F4F}"/>
          </ac:spMkLst>
        </pc:spChg>
        <pc:picChg chg="del">
          <ac:chgData name="Nicola Simpson" userId="15ab55fda3bfccab" providerId="LiveId" clId="{1985934F-A34A-4EB3-9235-580AD955B1BE}" dt="2024-04-23T19:41:56.955" v="923" actId="478"/>
          <ac:picMkLst>
            <pc:docMk/>
            <pc:sldMk cId="1437318160" sldId="270"/>
            <ac:picMk id="3" creationId="{251306B3-EB2D-E89A-4B7C-6175BE9F9CBB}"/>
          </ac:picMkLst>
        </pc:picChg>
        <pc:picChg chg="del">
          <ac:chgData name="Nicola Simpson" userId="15ab55fda3bfccab" providerId="LiveId" clId="{1985934F-A34A-4EB3-9235-580AD955B1BE}" dt="2024-04-23T19:41:52.562" v="922" actId="478"/>
          <ac:picMkLst>
            <pc:docMk/>
            <pc:sldMk cId="1437318160" sldId="270"/>
            <ac:picMk id="4" creationId="{5C978EDE-C12F-CAEA-FEA9-B6B5353C7A2A}"/>
          </ac:picMkLst>
        </pc:picChg>
        <pc:picChg chg="add mod">
          <ac:chgData name="Nicola Simpson" userId="15ab55fda3bfccab" providerId="LiveId" clId="{1985934F-A34A-4EB3-9235-580AD955B1BE}" dt="2024-04-23T19:46:39.862" v="935" actId="208"/>
          <ac:picMkLst>
            <pc:docMk/>
            <pc:sldMk cId="1437318160" sldId="270"/>
            <ac:picMk id="5" creationId="{D422CDA7-B45F-7DA8-1359-FD9720931ED2}"/>
          </ac:picMkLst>
        </pc:picChg>
      </pc:sldChg>
      <pc:sldChg chg="addSp delSp modSp mod setBg">
        <pc:chgData name="Nicola Simpson" userId="15ab55fda3bfccab" providerId="LiveId" clId="{1985934F-A34A-4EB3-9235-580AD955B1BE}" dt="2024-04-24T15:01:04.501" v="1009" actId="207"/>
        <pc:sldMkLst>
          <pc:docMk/>
          <pc:sldMk cId="1448490670" sldId="271"/>
        </pc:sldMkLst>
        <pc:spChg chg="mod">
          <ac:chgData name="Nicola Simpson" userId="15ab55fda3bfccab" providerId="LiveId" clId="{1985934F-A34A-4EB3-9235-580AD955B1BE}" dt="2024-04-23T19:21:24.377" v="587" actId="207"/>
          <ac:spMkLst>
            <pc:docMk/>
            <pc:sldMk cId="1448490670" sldId="271"/>
            <ac:spMk id="2" creationId="{713546CC-5D56-D5F5-18CF-17E75B00A8B9}"/>
          </ac:spMkLst>
        </pc:spChg>
        <pc:spChg chg="mod">
          <ac:chgData name="Nicola Simpson" userId="15ab55fda3bfccab" providerId="LiveId" clId="{1985934F-A34A-4EB3-9235-580AD955B1BE}" dt="2024-04-23T19:23:36.428" v="595" actId="207"/>
          <ac:spMkLst>
            <pc:docMk/>
            <pc:sldMk cId="1448490670" sldId="271"/>
            <ac:spMk id="3" creationId="{C0F26670-DD4B-022E-B111-A0D949831A74}"/>
          </ac:spMkLst>
        </pc:spChg>
        <pc:spChg chg="mod">
          <ac:chgData name="Nicola Simpson" userId="15ab55fda3bfccab" providerId="LiveId" clId="{1985934F-A34A-4EB3-9235-580AD955B1BE}" dt="2024-04-23T19:34:01.803" v="785" actId="207"/>
          <ac:spMkLst>
            <pc:docMk/>
            <pc:sldMk cId="1448490670" sldId="271"/>
            <ac:spMk id="4" creationId="{A1B001DB-C767-6FD1-E71F-C47648CA5FD9}"/>
          </ac:spMkLst>
        </pc:spChg>
        <pc:spChg chg="mod">
          <ac:chgData name="Nicola Simpson" userId="15ab55fda3bfccab" providerId="LiveId" clId="{1985934F-A34A-4EB3-9235-580AD955B1BE}" dt="2024-04-23T19:33:29.242" v="782" actId="20577"/>
          <ac:spMkLst>
            <pc:docMk/>
            <pc:sldMk cId="1448490670" sldId="271"/>
            <ac:spMk id="5" creationId="{9492F044-BF19-4AFD-0C27-79C9F4236C01}"/>
          </ac:spMkLst>
        </pc:spChg>
        <pc:spChg chg="mod">
          <ac:chgData name="Nicola Simpson" userId="15ab55fda3bfccab" providerId="LiveId" clId="{1985934F-A34A-4EB3-9235-580AD955B1BE}" dt="2024-04-23T19:34:20.932" v="788" actId="207"/>
          <ac:spMkLst>
            <pc:docMk/>
            <pc:sldMk cId="1448490670" sldId="271"/>
            <ac:spMk id="6" creationId="{60560B25-47E5-F0F2-7A53-9032C0F28FD4}"/>
          </ac:spMkLst>
        </pc:spChg>
        <pc:spChg chg="mod">
          <ac:chgData name="Nicola Simpson" userId="15ab55fda3bfccab" providerId="LiveId" clId="{1985934F-A34A-4EB3-9235-580AD955B1BE}" dt="2024-04-24T15:01:04.501" v="1009" actId="207"/>
          <ac:spMkLst>
            <pc:docMk/>
            <pc:sldMk cId="1448490670" sldId="271"/>
            <ac:spMk id="11" creationId="{BF3779DC-B1ED-4C8F-19B4-19FBFFC55C84}"/>
          </ac:spMkLst>
        </pc:spChg>
        <pc:spChg chg="mod">
          <ac:chgData name="Nicola Simpson" userId="15ab55fda3bfccab" providerId="LiveId" clId="{1985934F-A34A-4EB3-9235-580AD955B1BE}" dt="2024-04-23T19:37:37.476" v="902" actId="113"/>
          <ac:spMkLst>
            <pc:docMk/>
            <pc:sldMk cId="1448490670" sldId="271"/>
            <ac:spMk id="12" creationId="{4868276E-EE93-FCAC-B4B6-E5B196869C07}"/>
          </ac:spMkLst>
        </pc:spChg>
        <pc:spChg chg="del">
          <ac:chgData name="Nicola Simpson" userId="15ab55fda3bfccab" providerId="LiveId" clId="{1985934F-A34A-4EB3-9235-580AD955B1BE}" dt="2024-04-23T19:20:21.570" v="580" actId="478"/>
          <ac:spMkLst>
            <pc:docMk/>
            <pc:sldMk cId="1448490670" sldId="271"/>
            <ac:spMk id="17" creationId="{EB0BB8F2-332C-57D9-6B77-E291190C3333}"/>
          </ac:spMkLst>
        </pc:spChg>
        <pc:picChg chg="add mod">
          <ac:chgData name="Nicola Simpson" userId="15ab55fda3bfccab" providerId="LiveId" clId="{1985934F-A34A-4EB3-9235-580AD955B1BE}" dt="2024-04-23T19:20:45.696" v="583" actId="14100"/>
          <ac:picMkLst>
            <pc:docMk/>
            <pc:sldMk cId="1448490670" sldId="271"/>
            <ac:picMk id="7" creationId="{89481B3D-B4DE-1394-3E21-75111ED4220A}"/>
          </ac:picMkLst>
        </pc:picChg>
        <pc:picChg chg="del">
          <ac:chgData name="Nicola Simpson" userId="15ab55fda3bfccab" providerId="LiveId" clId="{1985934F-A34A-4EB3-9235-580AD955B1BE}" dt="2024-04-23T19:20:51.405" v="584" actId="478"/>
          <ac:picMkLst>
            <pc:docMk/>
            <pc:sldMk cId="1448490670" sldId="271"/>
            <ac:picMk id="8" creationId="{2709B062-B0F8-D077-DAF1-D893084005F3}"/>
          </ac:picMkLst>
        </pc:picChg>
        <pc:picChg chg="add mod">
          <ac:chgData name="Nicola Simpson" userId="15ab55fda3bfccab" providerId="LiveId" clId="{1985934F-A34A-4EB3-9235-580AD955B1BE}" dt="2024-04-23T19:21:15.769" v="586" actId="1076"/>
          <ac:picMkLst>
            <pc:docMk/>
            <pc:sldMk cId="1448490670" sldId="271"/>
            <ac:picMk id="9" creationId="{B80712C8-6770-29DA-7F8E-310229BCD8CF}"/>
          </ac:picMkLst>
        </pc:picChg>
        <pc:picChg chg="del">
          <ac:chgData name="Nicola Simpson" userId="15ab55fda3bfccab" providerId="LiveId" clId="{1985934F-A34A-4EB3-9235-580AD955B1BE}" dt="2024-04-23T19:20:19.390" v="579" actId="478"/>
          <ac:picMkLst>
            <pc:docMk/>
            <pc:sldMk cId="1448490670" sldId="271"/>
            <ac:picMk id="19" creationId="{63ACB0D9-69DE-2760-DFB2-B81DA1692CF8}"/>
          </ac:picMkLst>
        </pc:picChg>
      </pc:sldChg>
      <pc:sldChg chg="addSp delSp modSp mod ord">
        <pc:chgData name="Nicola Simpson" userId="15ab55fda3bfccab" providerId="LiveId" clId="{1985934F-A34A-4EB3-9235-580AD955B1BE}" dt="2024-04-23T19:19:35.722" v="577" actId="208"/>
        <pc:sldMkLst>
          <pc:docMk/>
          <pc:sldMk cId="4006634401" sldId="272"/>
        </pc:sldMkLst>
        <pc:spChg chg="mod">
          <ac:chgData name="Nicola Simpson" userId="15ab55fda3bfccab" providerId="LiveId" clId="{1985934F-A34A-4EB3-9235-580AD955B1BE}" dt="2024-04-23T19:11:10.568" v="132" actId="207"/>
          <ac:spMkLst>
            <pc:docMk/>
            <pc:sldMk cId="4006634401" sldId="272"/>
            <ac:spMk id="2" creationId="{1C31D3D7-D9EF-9943-88ED-C23809DB354B}"/>
          </ac:spMkLst>
        </pc:spChg>
        <pc:spChg chg="add del mod">
          <ac:chgData name="Nicola Simpson" userId="15ab55fda3bfccab" providerId="LiveId" clId="{1985934F-A34A-4EB3-9235-580AD955B1BE}" dt="2024-04-23T19:19:15.428" v="572"/>
          <ac:spMkLst>
            <pc:docMk/>
            <pc:sldMk cId="4006634401" sldId="272"/>
            <ac:spMk id="4" creationId="{0C299EF4-ACD3-2155-617C-C91DCA679F10}"/>
          </ac:spMkLst>
        </pc:spChg>
        <pc:spChg chg="mod">
          <ac:chgData name="Nicola Simpson" userId="15ab55fda3bfccab" providerId="LiveId" clId="{1985934F-A34A-4EB3-9235-580AD955B1BE}" dt="2024-04-23T19:11:39.834" v="134" actId="207"/>
          <ac:spMkLst>
            <pc:docMk/>
            <pc:sldMk cId="4006634401" sldId="272"/>
            <ac:spMk id="7" creationId="{33745D12-7E12-A844-B559-3FCE5659C80F}"/>
          </ac:spMkLst>
        </pc:spChg>
        <pc:picChg chg="del">
          <ac:chgData name="Nicola Simpson" userId="15ab55fda3bfccab" providerId="LiveId" clId="{1985934F-A34A-4EB3-9235-580AD955B1BE}" dt="2024-04-23T19:18:47.183" v="571" actId="478"/>
          <ac:picMkLst>
            <pc:docMk/>
            <pc:sldMk cId="4006634401" sldId="272"/>
            <ac:picMk id="6" creationId="{CC4E97BD-2093-BA73-E938-A1FD2EDBA9EE}"/>
          </ac:picMkLst>
        </pc:picChg>
        <pc:picChg chg="add mod">
          <ac:chgData name="Nicola Simpson" userId="15ab55fda3bfccab" providerId="LiveId" clId="{1985934F-A34A-4EB3-9235-580AD955B1BE}" dt="2024-04-23T19:19:35.722" v="577" actId="208"/>
          <ac:picMkLst>
            <pc:docMk/>
            <pc:sldMk cId="4006634401" sldId="272"/>
            <ac:picMk id="8" creationId="{596D9CE7-EB1D-62E3-07A6-D5C99E41143A}"/>
          </ac:picMkLst>
        </pc:picChg>
      </pc:sldChg>
      <pc:sldChg chg="modSp mod">
        <pc:chgData name="Nicola Simpson" userId="15ab55fda3bfccab" providerId="LiveId" clId="{1985934F-A34A-4EB3-9235-580AD955B1BE}" dt="2024-04-23T19:51:38.944" v="968" actId="113"/>
        <pc:sldMkLst>
          <pc:docMk/>
          <pc:sldMk cId="3919487096" sldId="274"/>
        </pc:sldMkLst>
        <pc:spChg chg="mod">
          <ac:chgData name="Nicola Simpson" userId="15ab55fda3bfccab" providerId="LiveId" clId="{1985934F-A34A-4EB3-9235-580AD955B1BE}" dt="2024-04-23T19:50:33.670" v="961" actId="6549"/>
          <ac:spMkLst>
            <pc:docMk/>
            <pc:sldMk cId="3919487096" sldId="274"/>
            <ac:spMk id="2" creationId="{A3B26E3D-476D-7DA3-4348-2D9F57990C82}"/>
          </ac:spMkLst>
        </pc:spChg>
        <pc:spChg chg="mod">
          <ac:chgData name="Nicola Simpson" userId="15ab55fda3bfccab" providerId="LiveId" clId="{1985934F-A34A-4EB3-9235-580AD955B1BE}" dt="2024-04-23T19:51:24.792" v="966" actId="113"/>
          <ac:spMkLst>
            <pc:docMk/>
            <pc:sldMk cId="3919487096" sldId="274"/>
            <ac:spMk id="9" creationId="{5CEB6998-D16C-EEDA-3BDA-F712B9024DE3}"/>
          </ac:spMkLst>
        </pc:spChg>
        <pc:spChg chg="mod">
          <ac:chgData name="Nicola Simpson" userId="15ab55fda3bfccab" providerId="LiveId" clId="{1985934F-A34A-4EB3-9235-580AD955B1BE}" dt="2024-04-23T19:50:52.024" v="963" actId="113"/>
          <ac:spMkLst>
            <pc:docMk/>
            <pc:sldMk cId="3919487096" sldId="274"/>
            <ac:spMk id="12" creationId="{760F5386-F47E-1E17-E61E-68247C0580EC}"/>
          </ac:spMkLst>
        </pc:spChg>
        <pc:spChg chg="mod">
          <ac:chgData name="Nicola Simpson" userId="15ab55fda3bfccab" providerId="LiveId" clId="{1985934F-A34A-4EB3-9235-580AD955B1BE}" dt="2024-04-23T19:51:38.944" v="968" actId="113"/>
          <ac:spMkLst>
            <pc:docMk/>
            <pc:sldMk cId="3919487096" sldId="274"/>
            <ac:spMk id="13" creationId="{3FC1A871-3137-BB45-91B2-985B04777D4D}"/>
          </ac:spMkLst>
        </pc:spChg>
      </pc:sldChg>
      <pc:sldMasterChg chg="setBg modSldLayout">
        <pc:chgData name="Nicola Simpson" userId="15ab55fda3bfccab" providerId="LiveId" clId="{1985934F-A34A-4EB3-9235-580AD955B1BE}" dt="2024-04-23T17:23:55.815" v="31"/>
        <pc:sldMasterMkLst>
          <pc:docMk/>
          <pc:sldMasterMk cId="2201207633" sldId="2147483648"/>
        </pc:sldMasterMkLst>
        <pc:sldLayoutChg chg="setBg">
          <pc:chgData name="Nicola Simpson" userId="15ab55fda3bfccab" providerId="LiveId" clId="{1985934F-A34A-4EB3-9235-580AD955B1BE}" dt="2024-04-23T17:23:55.815" v="31"/>
          <pc:sldLayoutMkLst>
            <pc:docMk/>
            <pc:sldMasterMk cId="2201207633" sldId="2147483648"/>
            <pc:sldLayoutMk cId="4251238452" sldId="2147483649"/>
          </pc:sldLayoutMkLst>
        </pc:sldLayoutChg>
        <pc:sldLayoutChg chg="setBg">
          <pc:chgData name="Nicola Simpson" userId="15ab55fda3bfccab" providerId="LiveId" clId="{1985934F-A34A-4EB3-9235-580AD955B1BE}" dt="2024-04-23T17:23:55.815" v="31"/>
          <pc:sldLayoutMkLst>
            <pc:docMk/>
            <pc:sldMasterMk cId="2201207633" sldId="2147483648"/>
            <pc:sldLayoutMk cId="2889551627" sldId="2147483650"/>
          </pc:sldLayoutMkLst>
        </pc:sldLayoutChg>
        <pc:sldLayoutChg chg="setBg">
          <pc:chgData name="Nicola Simpson" userId="15ab55fda3bfccab" providerId="LiveId" clId="{1985934F-A34A-4EB3-9235-580AD955B1BE}" dt="2024-04-23T17:23:55.815" v="31"/>
          <pc:sldLayoutMkLst>
            <pc:docMk/>
            <pc:sldMasterMk cId="2201207633" sldId="2147483648"/>
            <pc:sldLayoutMk cId="2630413131" sldId="2147483651"/>
          </pc:sldLayoutMkLst>
        </pc:sldLayoutChg>
        <pc:sldLayoutChg chg="setBg">
          <pc:chgData name="Nicola Simpson" userId="15ab55fda3bfccab" providerId="LiveId" clId="{1985934F-A34A-4EB3-9235-580AD955B1BE}" dt="2024-04-23T17:23:55.815" v="31"/>
          <pc:sldLayoutMkLst>
            <pc:docMk/>
            <pc:sldMasterMk cId="2201207633" sldId="2147483648"/>
            <pc:sldLayoutMk cId="3427067758" sldId="2147483652"/>
          </pc:sldLayoutMkLst>
        </pc:sldLayoutChg>
        <pc:sldLayoutChg chg="setBg">
          <pc:chgData name="Nicola Simpson" userId="15ab55fda3bfccab" providerId="LiveId" clId="{1985934F-A34A-4EB3-9235-580AD955B1BE}" dt="2024-04-23T17:23:55.815" v="31"/>
          <pc:sldLayoutMkLst>
            <pc:docMk/>
            <pc:sldMasterMk cId="2201207633" sldId="2147483648"/>
            <pc:sldLayoutMk cId="1633122899" sldId="2147483653"/>
          </pc:sldLayoutMkLst>
        </pc:sldLayoutChg>
        <pc:sldLayoutChg chg="setBg">
          <pc:chgData name="Nicola Simpson" userId="15ab55fda3bfccab" providerId="LiveId" clId="{1985934F-A34A-4EB3-9235-580AD955B1BE}" dt="2024-04-23T17:23:55.815" v="31"/>
          <pc:sldLayoutMkLst>
            <pc:docMk/>
            <pc:sldMasterMk cId="2201207633" sldId="2147483648"/>
            <pc:sldLayoutMk cId="2853080638" sldId="2147483654"/>
          </pc:sldLayoutMkLst>
        </pc:sldLayoutChg>
        <pc:sldLayoutChg chg="setBg">
          <pc:chgData name="Nicola Simpson" userId="15ab55fda3bfccab" providerId="LiveId" clId="{1985934F-A34A-4EB3-9235-580AD955B1BE}" dt="2024-04-23T17:23:55.815" v="31"/>
          <pc:sldLayoutMkLst>
            <pc:docMk/>
            <pc:sldMasterMk cId="2201207633" sldId="2147483648"/>
            <pc:sldLayoutMk cId="2821817155" sldId="2147483655"/>
          </pc:sldLayoutMkLst>
        </pc:sldLayoutChg>
        <pc:sldLayoutChg chg="setBg">
          <pc:chgData name="Nicola Simpson" userId="15ab55fda3bfccab" providerId="LiveId" clId="{1985934F-A34A-4EB3-9235-580AD955B1BE}" dt="2024-04-23T17:23:55.815" v="31"/>
          <pc:sldLayoutMkLst>
            <pc:docMk/>
            <pc:sldMasterMk cId="2201207633" sldId="2147483648"/>
            <pc:sldLayoutMk cId="425081311" sldId="2147483656"/>
          </pc:sldLayoutMkLst>
        </pc:sldLayoutChg>
        <pc:sldLayoutChg chg="setBg">
          <pc:chgData name="Nicola Simpson" userId="15ab55fda3bfccab" providerId="LiveId" clId="{1985934F-A34A-4EB3-9235-580AD955B1BE}" dt="2024-04-23T17:23:55.815" v="31"/>
          <pc:sldLayoutMkLst>
            <pc:docMk/>
            <pc:sldMasterMk cId="2201207633" sldId="2147483648"/>
            <pc:sldLayoutMk cId="802424333" sldId="2147483657"/>
          </pc:sldLayoutMkLst>
        </pc:sldLayoutChg>
        <pc:sldLayoutChg chg="setBg">
          <pc:chgData name="Nicola Simpson" userId="15ab55fda3bfccab" providerId="LiveId" clId="{1985934F-A34A-4EB3-9235-580AD955B1BE}" dt="2024-04-23T17:23:55.815" v="31"/>
          <pc:sldLayoutMkLst>
            <pc:docMk/>
            <pc:sldMasterMk cId="2201207633" sldId="2147483648"/>
            <pc:sldLayoutMk cId="1811199362" sldId="2147483658"/>
          </pc:sldLayoutMkLst>
        </pc:sldLayoutChg>
        <pc:sldLayoutChg chg="setBg">
          <pc:chgData name="Nicola Simpson" userId="15ab55fda3bfccab" providerId="LiveId" clId="{1985934F-A34A-4EB3-9235-580AD955B1BE}" dt="2024-04-23T17:23:55.815" v="31"/>
          <pc:sldLayoutMkLst>
            <pc:docMk/>
            <pc:sldMasterMk cId="2201207633" sldId="2147483648"/>
            <pc:sldLayoutMk cId="2147947651" sldId="2147483659"/>
          </pc:sldLayoutMkLst>
        </pc:sldLayoutChg>
      </pc:sldMasterChg>
    </pc:docChg>
  </pc:docChgLst>
  <pc:docChgLst>
    <pc:chgData name="Nicola Simpson" userId="15ab55fda3bfccab" providerId="LiveId" clId="{7AB58D16-B43D-421B-A7E5-DC4D36881FFE}"/>
    <pc:docChg chg="custSel addSld delSld modSld sldOrd">
      <pc:chgData name="Nicola Simpson" userId="15ab55fda3bfccab" providerId="LiveId" clId="{7AB58D16-B43D-421B-A7E5-DC4D36881FFE}" dt="2023-08-18T15:28:53.551" v="1615" actId="47"/>
      <pc:docMkLst>
        <pc:docMk/>
      </pc:docMkLst>
      <pc:sldChg chg="addSp delSp modSp mod">
        <pc:chgData name="Nicola Simpson" userId="15ab55fda3bfccab" providerId="LiveId" clId="{7AB58D16-B43D-421B-A7E5-DC4D36881FFE}" dt="2023-08-16T14:23:50.539" v="1609" actId="1076"/>
        <pc:sldMkLst>
          <pc:docMk/>
          <pc:sldMk cId="3366350413" sldId="257"/>
        </pc:sldMkLst>
        <pc:spChg chg="add mod">
          <ac:chgData name="Nicola Simpson" userId="15ab55fda3bfccab" providerId="LiveId" clId="{7AB58D16-B43D-421B-A7E5-DC4D36881FFE}" dt="2023-07-28T15:53:25.392" v="1016" actId="1076"/>
          <ac:spMkLst>
            <pc:docMk/>
            <pc:sldMk cId="3366350413" sldId="257"/>
            <ac:spMk id="3" creationId="{E336BC11-CC9A-25C9-B38D-E576998BB9DC}"/>
          </ac:spMkLst>
        </pc:spChg>
        <pc:spChg chg="mod">
          <ac:chgData name="Nicola Simpson" userId="15ab55fda3bfccab" providerId="LiveId" clId="{7AB58D16-B43D-421B-A7E5-DC4D36881FFE}" dt="2023-07-27T13:49:59.667" v="1" actId="207"/>
          <ac:spMkLst>
            <pc:docMk/>
            <pc:sldMk cId="3366350413" sldId="257"/>
            <ac:spMk id="4" creationId="{AB5D0EB4-3154-C4C4-4070-FF61FADE9D8D}"/>
          </ac:spMkLst>
        </pc:spChg>
        <pc:spChg chg="mod">
          <ac:chgData name="Nicola Simpson" userId="15ab55fda3bfccab" providerId="LiveId" clId="{7AB58D16-B43D-421B-A7E5-DC4D36881FFE}" dt="2023-08-16T11:11:21.009" v="1196" actId="6549"/>
          <ac:spMkLst>
            <pc:docMk/>
            <pc:sldMk cId="3366350413" sldId="257"/>
            <ac:spMk id="5" creationId="{4C7EE41B-6D5D-FCBC-4877-0B12F80D4034}"/>
          </ac:spMkLst>
        </pc:spChg>
        <pc:picChg chg="add del mod">
          <ac:chgData name="Nicola Simpson" userId="15ab55fda3bfccab" providerId="LiveId" clId="{7AB58D16-B43D-421B-A7E5-DC4D36881FFE}" dt="2023-07-28T15:53:39.417" v="1018" actId="478"/>
          <ac:picMkLst>
            <pc:docMk/>
            <pc:sldMk cId="3366350413" sldId="257"/>
            <ac:picMk id="2" creationId="{38A87FD0-2F23-B8B4-601F-869512398F99}"/>
          </ac:picMkLst>
        </pc:picChg>
        <pc:picChg chg="del">
          <ac:chgData name="Nicola Simpson" userId="15ab55fda3bfccab" providerId="LiveId" clId="{7AB58D16-B43D-421B-A7E5-DC4D36881FFE}" dt="2023-08-16T14:21:49.168" v="1603" actId="21"/>
          <ac:picMkLst>
            <pc:docMk/>
            <pc:sldMk cId="3366350413" sldId="257"/>
            <ac:picMk id="6" creationId="{F4934593-6547-962B-1BEC-C2F0C98F7CA5}"/>
          </ac:picMkLst>
        </pc:picChg>
        <pc:picChg chg="add mod">
          <ac:chgData name="Nicola Simpson" userId="15ab55fda3bfccab" providerId="LiveId" clId="{7AB58D16-B43D-421B-A7E5-DC4D36881FFE}" dt="2023-07-28T15:54:39.928" v="1022" actId="1076"/>
          <ac:picMkLst>
            <pc:docMk/>
            <pc:sldMk cId="3366350413" sldId="257"/>
            <ac:picMk id="7" creationId="{70D0D47D-1FF1-2181-3122-F8D5126ABBEA}"/>
          </ac:picMkLst>
        </pc:picChg>
        <pc:picChg chg="add mod">
          <ac:chgData name="Nicola Simpson" userId="15ab55fda3bfccab" providerId="LiveId" clId="{7AB58D16-B43D-421B-A7E5-DC4D36881FFE}" dt="2023-08-16T14:22:51.903" v="1608" actId="1076"/>
          <ac:picMkLst>
            <pc:docMk/>
            <pc:sldMk cId="3366350413" sldId="257"/>
            <ac:picMk id="8" creationId="{4A2E086E-9F17-7358-D614-DB4C3F2AA6F5}"/>
          </ac:picMkLst>
        </pc:picChg>
        <pc:picChg chg="add mod">
          <ac:chgData name="Nicola Simpson" userId="15ab55fda3bfccab" providerId="LiveId" clId="{7AB58D16-B43D-421B-A7E5-DC4D36881FFE}" dt="2023-08-16T14:23:50.539" v="1609" actId="1076"/>
          <ac:picMkLst>
            <pc:docMk/>
            <pc:sldMk cId="3366350413" sldId="257"/>
            <ac:picMk id="9" creationId="{1463C48D-F6A3-1EF0-9A99-333DD73E3B47}"/>
          </ac:picMkLst>
        </pc:picChg>
      </pc:sldChg>
      <pc:sldChg chg="addSp delSp modSp mod modNotesTx">
        <pc:chgData name="Nicola Simpson" userId="15ab55fda3bfccab" providerId="LiveId" clId="{7AB58D16-B43D-421B-A7E5-DC4D36881FFE}" dt="2023-08-16T11:48:29.385" v="1589" actId="6549"/>
        <pc:sldMkLst>
          <pc:docMk/>
          <pc:sldMk cId="1846328594" sldId="258"/>
        </pc:sldMkLst>
        <pc:spChg chg="mod">
          <ac:chgData name="Nicola Simpson" userId="15ab55fda3bfccab" providerId="LiveId" clId="{7AB58D16-B43D-421B-A7E5-DC4D36881FFE}" dt="2023-08-16T11:34:24.952" v="1452" actId="207"/>
          <ac:spMkLst>
            <pc:docMk/>
            <pc:sldMk cId="1846328594" sldId="258"/>
            <ac:spMk id="3" creationId="{A9F2C162-0AFD-3112-F83D-BB6A26548781}"/>
          </ac:spMkLst>
        </pc:spChg>
        <pc:spChg chg="add mod">
          <ac:chgData name="Nicola Simpson" userId="15ab55fda3bfccab" providerId="LiveId" clId="{7AB58D16-B43D-421B-A7E5-DC4D36881FFE}" dt="2023-08-16T11:47:53.809" v="1587" actId="14100"/>
          <ac:spMkLst>
            <pc:docMk/>
            <pc:sldMk cId="1846328594" sldId="258"/>
            <ac:spMk id="4" creationId="{F78F0334-7F37-1B1B-D621-68E0D014DF36}"/>
          </ac:spMkLst>
        </pc:spChg>
        <pc:spChg chg="mod">
          <ac:chgData name="Nicola Simpson" userId="15ab55fda3bfccab" providerId="LiveId" clId="{7AB58D16-B43D-421B-A7E5-DC4D36881FFE}" dt="2023-08-16T11:10:51.715" v="1184" actId="122"/>
          <ac:spMkLst>
            <pc:docMk/>
            <pc:sldMk cId="1846328594" sldId="258"/>
            <ac:spMk id="8" creationId="{ECEBDDC6-04B8-243A-CCEB-5F67877DBC35}"/>
          </ac:spMkLst>
        </pc:spChg>
        <pc:picChg chg="del">
          <ac:chgData name="Nicola Simpson" userId="15ab55fda3bfccab" providerId="LiveId" clId="{7AB58D16-B43D-421B-A7E5-DC4D36881FFE}" dt="2023-08-16T11:47:29.945" v="1581" actId="478"/>
          <ac:picMkLst>
            <pc:docMk/>
            <pc:sldMk cId="1846328594" sldId="258"/>
            <ac:picMk id="5" creationId="{F8BAF63A-BD2F-DF2A-F09F-3D59799E613E}"/>
          </ac:picMkLst>
        </pc:picChg>
        <pc:picChg chg="add mod">
          <ac:chgData name="Nicola Simpson" userId="15ab55fda3bfccab" providerId="LiveId" clId="{7AB58D16-B43D-421B-A7E5-DC4D36881FFE}" dt="2023-08-16T11:48:21.779" v="1588" actId="1076"/>
          <ac:picMkLst>
            <pc:docMk/>
            <pc:sldMk cId="1846328594" sldId="258"/>
            <ac:picMk id="6" creationId="{A66EC8BF-1D4B-816C-F29D-86EBBD2E58BE}"/>
          </ac:picMkLst>
        </pc:picChg>
      </pc:sldChg>
      <pc:sldChg chg="del">
        <pc:chgData name="Nicola Simpson" userId="15ab55fda3bfccab" providerId="LiveId" clId="{7AB58D16-B43D-421B-A7E5-DC4D36881FFE}" dt="2023-07-28T15:35:39.968" v="347" actId="2696"/>
        <pc:sldMkLst>
          <pc:docMk/>
          <pc:sldMk cId="3432364159" sldId="259"/>
        </pc:sldMkLst>
      </pc:sldChg>
      <pc:sldChg chg="modSp mod ord">
        <pc:chgData name="Nicola Simpson" userId="15ab55fda3bfccab" providerId="LiveId" clId="{7AB58D16-B43D-421B-A7E5-DC4D36881FFE}" dt="2023-07-28T15:35:20.112" v="346" actId="207"/>
        <pc:sldMkLst>
          <pc:docMk/>
          <pc:sldMk cId="934891680" sldId="260"/>
        </pc:sldMkLst>
        <pc:spChg chg="mod">
          <ac:chgData name="Nicola Simpson" userId="15ab55fda3bfccab" providerId="LiveId" clId="{7AB58D16-B43D-421B-A7E5-DC4D36881FFE}" dt="2023-07-28T15:35:12.437" v="345" actId="207"/>
          <ac:spMkLst>
            <pc:docMk/>
            <pc:sldMk cId="934891680" sldId="260"/>
            <ac:spMk id="2" creationId="{B707C6BD-FD5F-C6A0-6F9F-E387FD307592}"/>
          </ac:spMkLst>
        </pc:spChg>
        <pc:spChg chg="mod">
          <ac:chgData name="Nicola Simpson" userId="15ab55fda3bfccab" providerId="LiveId" clId="{7AB58D16-B43D-421B-A7E5-DC4D36881FFE}" dt="2023-07-28T15:35:20.112" v="346" actId="207"/>
          <ac:spMkLst>
            <pc:docMk/>
            <pc:sldMk cId="934891680" sldId="260"/>
            <ac:spMk id="3" creationId="{147FF21B-33A1-FCA9-4528-40B92835BDD5}"/>
          </ac:spMkLst>
        </pc:spChg>
        <pc:picChg chg="mod">
          <ac:chgData name="Nicola Simpson" userId="15ab55fda3bfccab" providerId="LiveId" clId="{7AB58D16-B43D-421B-A7E5-DC4D36881FFE}" dt="2023-07-28T15:34:00.163" v="339" actId="1076"/>
          <ac:picMkLst>
            <pc:docMk/>
            <pc:sldMk cId="934891680" sldId="260"/>
            <ac:picMk id="4" creationId="{9F46A527-9E3B-B8F8-B199-3AEA63D11FB7}"/>
          </ac:picMkLst>
        </pc:picChg>
      </pc:sldChg>
      <pc:sldChg chg="modSp mod">
        <pc:chgData name="Nicola Simpson" userId="15ab55fda3bfccab" providerId="LiveId" clId="{7AB58D16-B43D-421B-A7E5-DC4D36881FFE}" dt="2023-08-05T14:34:48.667" v="1150" actId="20577"/>
        <pc:sldMkLst>
          <pc:docMk/>
          <pc:sldMk cId="1506106764" sldId="261"/>
        </pc:sldMkLst>
        <pc:spChg chg="mod">
          <ac:chgData name="Nicola Simpson" userId="15ab55fda3bfccab" providerId="LiveId" clId="{7AB58D16-B43D-421B-A7E5-DC4D36881FFE}" dt="2023-08-05T14:34:48.667" v="1150" actId="20577"/>
          <ac:spMkLst>
            <pc:docMk/>
            <pc:sldMk cId="1506106764" sldId="261"/>
            <ac:spMk id="5" creationId="{37496FAA-B990-52E7-7C07-14606ADDC0B9}"/>
          </ac:spMkLst>
        </pc:spChg>
        <pc:spChg chg="mod">
          <ac:chgData name="Nicola Simpson" userId="15ab55fda3bfccab" providerId="LiveId" clId="{7AB58D16-B43D-421B-A7E5-DC4D36881FFE}" dt="2023-08-05T14:34:20.441" v="1126" actId="27636"/>
          <ac:spMkLst>
            <pc:docMk/>
            <pc:sldMk cId="1506106764" sldId="261"/>
            <ac:spMk id="6" creationId="{9B261DB8-B8C1-7FFC-3FA9-C3F2562B3388}"/>
          </ac:spMkLst>
        </pc:spChg>
      </pc:sldChg>
      <pc:sldChg chg="modSp mod modNotesTx">
        <pc:chgData name="Nicola Simpson" userId="15ab55fda3bfccab" providerId="LiveId" clId="{7AB58D16-B43D-421B-A7E5-DC4D36881FFE}" dt="2023-08-16T11:48:46.393" v="1590" actId="6549"/>
        <pc:sldMkLst>
          <pc:docMk/>
          <pc:sldMk cId="3272547768" sldId="262"/>
        </pc:sldMkLst>
        <pc:spChg chg="mod">
          <ac:chgData name="Nicola Simpson" userId="15ab55fda3bfccab" providerId="LiveId" clId="{7AB58D16-B43D-421B-A7E5-DC4D36881FFE}" dt="2023-07-28T15:48:48.561" v="994" actId="20577"/>
          <ac:spMkLst>
            <pc:docMk/>
            <pc:sldMk cId="3272547768" sldId="262"/>
            <ac:spMk id="2" creationId="{0BC78F7C-68C6-4F33-61D9-7A06337FCE17}"/>
          </ac:spMkLst>
        </pc:spChg>
        <pc:spChg chg="mod">
          <ac:chgData name="Nicola Simpson" userId="15ab55fda3bfccab" providerId="LiveId" clId="{7AB58D16-B43D-421B-A7E5-DC4D36881FFE}" dt="2023-08-16T11:38:59.641" v="1560" actId="20577"/>
          <ac:spMkLst>
            <pc:docMk/>
            <pc:sldMk cId="3272547768" sldId="262"/>
            <ac:spMk id="6" creationId="{30F216DA-47A4-0A68-B2D7-E657B32CE34B}"/>
          </ac:spMkLst>
        </pc:spChg>
      </pc:sldChg>
      <pc:sldChg chg="modSp mod">
        <pc:chgData name="Nicola Simpson" userId="15ab55fda3bfccab" providerId="LiveId" clId="{7AB58D16-B43D-421B-A7E5-DC4D36881FFE}" dt="2023-07-28T15:38:10.698" v="405" actId="20577"/>
        <pc:sldMkLst>
          <pc:docMk/>
          <pc:sldMk cId="2449765174" sldId="263"/>
        </pc:sldMkLst>
        <pc:spChg chg="mod">
          <ac:chgData name="Nicola Simpson" userId="15ab55fda3bfccab" providerId="LiveId" clId="{7AB58D16-B43D-421B-A7E5-DC4D36881FFE}" dt="2023-07-28T15:36:02.020" v="348" actId="207"/>
          <ac:spMkLst>
            <pc:docMk/>
            <pc:sldMk cId="2449765174" sldId="263"/>
            <ac:spMk id="2" creationId="{BC61D05A-20E5-B5ED-AB8C-4427514713AD}"/>
          </ac:spMkLst>
        </pc:spChg>
        <pc:spChg chg="mod">
          <ac:chgData name="Nicola Simpson" userId="15ab55fda3bfccab" providerId="LiveId" clId="{7AB58D16-B43D-421B-A7E5-DC4D36881FFE}" dt="2023-07-28T15:38:10.698" v="405" actId="20577"/>
          <ac:spMkLst>
            <pc:docMk/>
            <pc:sldMk cId="2449765174" sldId="263"/>
            <ac:spMk id="3" creationId="{CA3BD85C-E4F6-1718-2B81-656530F5FBDC}"/>
          </ac:spMkLst>
        </pc:spChg>
      </pc:sldChg>
      <pc:sldChg chg="modSp mod">
        <pc:chgData name="Nicola Simpson" userId="15ab55fda3bfccab" providerId="LiveId" clId="{7AB58D16-B43D-421B-A7E5-DC4D36881FFE}" dt="2023-08-16T11:43:50.752" v="1580" actId="27107"/>
        <pc:sldMkLst>
          <pc:docMk/>
          <pc:sldMk cId="975662264" sldId="264"/>
        </pc:sldMkLst>
        <pc:spChg chg="mod">
          <ac:chgData name="Nicola Simpson" userId="15ab55fda3bfccab" providerId="LiveId" clId="{7AB58D16-B43D-421B-A7E5-DC4D36881FFE}" dt="2023-08-16T11:43:50.752" v="1580" actId="27107"/>
          <ac:spMkLst>
            <pc:docMk/>
            <pc:sldMk cId="975662264" sldId="264"/>
            <ac:spMk id="3" creationId="{77AF9395-1D89-DACE-8588-70B70F0945EC}"/>
          </ac:spMkLst>
        </pc:spChg>
      </pc:sldChg>
      <pc:sldChg chg="del ord">
        <pc:chgData name="Nicola Simpson" userId="15ab55fda3bfccab" providerId="LiveId" clId="{7AB58D16-B43D-421B-A7E5-DC4D36881FFE}" dt="2023-07-28T15:48:08.116" v="977" actId="2696"/>
        <pc:sldMkLst>
          <pc:docMk/>
          <pc:sldMk cId="3839688597" sldId="265"/>
        </pc:sldMkLst>
      </pc:sldChg>
      <pc:sldChg chg="modSp mod">
        <pc:chgData name="Nicola Simpson" userId="15ab55fda3bfccab" providerId="LiveId" clId="{7AB58D16-B43D-421B-A7E5-DC4D36881FFE}" dt="2023-08-16T11:22:59.609" v="1301" actId="27636"/>
        <pc:sldMkLst>
          <pc:docMk/>
          <pc:sldMk cId="962037732" sldId="268"/>
        </pc:sldMkLst>
        <pc:spChg chg="mod">
          <ac:chgData name="Nicola Simpson" userId="15ab55fda3bfccab" providerId="LiveId" clId="{7AB58D16-B43D-421B-A7E5-DC4D36881FFE}" dt="2023-08-16T11:21:23.450" v="1289" actId="207"/>
          <ac:spMkLst>
            <pc:docMk/>
            <pc:sldMk cId="962037732" sldId="268"/>
            <ac:spMk id="3" creationId="{43D224A3-2CB7-0DCA-1D69-83A06E0E72B6}"/>
          </ac:spMkLst>
        </pc:spChg>
        <pc:spChg chg="mod">
          <ac:chgData name="Nicola Simpson" userId="15ab55fda3bfccab" providerId="LiveId" clId="{7AB58D16-B43D-421B-A7E5-DC4D36881FFE}" dt="2023-08-16T11:21:52.903" v="1293" actId="2711"/>
          <ac:spMkLst>
            <pc:docMk/>
            <pc:sldMk cId="962037732" sldId="268"/>
            <ac:spMk id="9" creationId="{402C7BF0-5579-95C3-C975-54F1C4F61847}"/>
          </ac:spMkLst>
        </pc:spChg>
        <pc:spChg chg="mod">
          <ac:chgData name="Nicola Simpson" userId="15ab55fda3bfccab" providerId="LiveId" clId="{7AB58D16-B43D-421B-A7E5-DC4D36881FFE}" dt="2023-08-16T11:22:59.609" v="1301" actId="27636"/>
          <ac:spMkLst>
            <pc:docMk/>
            <pc:sldMk cId="962037732" sldId="268"/>
            <ac:spMk id="17" creationId="{0354CA46-F428-B784-543C-2448D1F68E3F}"/>
          </ac:spMkLst>
        </pc:spChg>
        <pc:picChg chg="mod">
          <ac:chgData name="Nicola Simpson" userId="15ab55fda3bfccab" providerId="LiveId" clId="{7AB58D16-B43D-421B-A7E5-DC4D36881FFE}" dt="2023-08-16T11:21:39.337" v="1291" actId="208"/>
          <ac:picMkLst>
            <pc:docMk/>
            <pc:sldMk cId="962037732" sldId="268"/>
            <ac:picMk id="2" creationId="{42B55C69-161E-D178-60E0-78B1065A81DD}"/>
          </ac:picMkLst>
        </pc:picChg>
      </pc:sldChg>
      <pc:sldChg chg="addSp delSp modSp add del mod setBg">
        <pc:chgData name="Nicola Simpson" userId="15ab55fda3bfccab" providerId="LiveId" clId="{7AB58D16-B43D-421B-A7E5-DC4D36881FFE}" dt="2023-08-18T15:28:53.551" v="1615" actId="47"/>
        <pc:sldMkLst>
          <pc:docMk/>
          <pc:sldMk cId="613852913" sldId="269"/>
        </pc:sldMkLst>
        <pc:spChg chg="mod">
          <ac:chgData name="Nicola Simpson" userId="15ab55fda3bfccab" providerId="LiveId" clId="{7AB58D16-B43D-421B-A7E5-DC4D36881FFE}" dt="2023-08-16T11:11:49.184" v="1227" actId="20577"/>
          <ac:spMkLst>
            <pc:docMk/>
            <pc:sldMk cId="613852913" sldId="269"/>
            <ac:spMk id="2" creationId="{713546CC-5D56-D5F5-18CF-17E75B00A8B9}"/>
          </ac:spMkLst>
        </pc:spChg>
        <pc:spChg chg="mod">
          <ac:chgData name="Nicola Simpson" userId="15ab55fda3bfccab" providerId="LiveId" clId="{7AB58D16-B43D-421B-A7E5-DC4D36881FFE}" dt="2023-07-28T15:51:50.638" v="1012" actId="207"/>
          <ac:spMkLst>
            <pc:docMk/>
            <pc:sldMk cId="613852913" sldId="269"/>
            <ac:spMk id="12" creationId="{4868276E-EE93-FCAC-B4B6-E5B196869C07}"/>
          </ac:spMkLst>
        </pc:spChg>
        <pc:spChg chg="del">
          <ac:chgData name="Nicola Simpson" userId="15ab55fda3bfccab" providerId="LiveId" clId="{7AB58D16-B43D-421B-A7E5-DC4D36881FFE}" dt="2023-08-18T15:26:31.865" v="1612" actId="478"/>
          <ac:spMkLst>
            <pc:docMk/>
            <pc:sldMk cId="613852913" sldId="269"/>
            <ac:spMk id="17" creationId="{EB0BB8F2-332C-57D9-6B77-E291190C3333}"/>
          </ac:spMkLst>
        </pc:spChg>
        <pc:graphicFrameChg chg="add del modGraphic">
          <ac:chgData name="Nicola Simpson" userId="15ab55fda3bfccab" providerId="LiveId" clId="{7AB58D16-B43D-421B-A7E5-DC4D36881FFE}" dt="2023-08-05T14:32:01.511" v="1038" actId="21"/>
          <ac:graphicFrameMkLst>
            <pc:docMk/>
            <pc:sldMk cId="613852913" sldId="269"/>
            <ac:graphicFrameMk id="8" creationId="{ACE9E86E-9ACB-A89E-1AD9-C7A6BA521A8C}"/>
          </ac:graphicFrameMkLst>
        </pc:graphicFrameChg>
        <pc:picChg chg="add del mod">
          <ac:chgData name="Nicola Simpson" userId="15ab55fda3bfccab" providerId="LiveId" clId="{7AB58D16-B43D-421B-A7E5-DC4D36881FFE}" dt="2023-08-18T15:26:26.532" v="1610" actId="478"/>
          <ac:picMkLst>
            <pc:docMk/>
            <pc:sldMk cId="613852913" sldId="269"/>
            <ac:picMk id="8" creationId="{2709B062-B0F8-D077-DAF1-D893084005F3}"/>
          </ac:picMkLst>
        </pc:picChg>
        <pc:picChg chg="del">
          <ac:chgData name="Nicola Simpson" userId="15ab55fda3bfccab" providerId="LiveId" clId="{7AB58D16-B43D-421B-A7E5-DC4D36881FFE}" dt="2023-08-16T12:07:05.839" v="1591" actId="21"/>
          <ac:picMkLst>
            <pc:docMk/>
            <pc:sldMk cId="613852913" sldId="269"/>
            <ac:picMk id="16" creationId="{20000239-08CB-561E-9E8D-484DA4C8C510}"/>
          </ac:picMkLst>
        </pc:picChg>
        <pc:picChg chg="del">
          <ac:chgData name="Nicola Simpson" userId="15ab55fda3bfccab" providerId="LiveId" clId="{7AB58D16-B43D-421B-A7E5-DC4D36881FFE}" dt="2023-08-18T15:26:29.545" v="1611" actId="478"/>
          <ac:picMkLst>
            <pc:docMk/>
            <pc:sldMk cId="613852913" sldId="269"/>
            <ac:picMk id="19" creationId="{63ACB0D9-69DE-2760-DFB2-B81DA1692CF8}"/>
          </ac:picMkLst>
        </pc:picChg>
      </pc:sldChg>
      <pc:sldChg chg="addSp delSp modSp new mod ord setBg">
        <pc:chgData name="Nicola Simpson" userId="15ab55fda3bfccab" providerId="LiveId" clId="{7AB58D16-B43D-421B-A7E5-DC4D36881FFE}" dt="2023-08-16T11:20:01.559" v="1287" actId="255"/>
        <pc:sldMkLst>
          <pc:docMk/>
          <pc:sldMk cId="1437318160" sldId="270"/>
        </pc:sldMkLst>
        <pc:spChg chg="mod">
          <ac:chgData name="Nicola Simpson" userId="15ab55fda3bfccab" providerId="LiveId" clId="{7AB58D16-B43D-421B-A7E5-DC4D36881FFE}" dt="2023-08-16T11:20:01.559" v="1287" actId="255"/>
          <ac:spMkLst>
            <pc:docMk/>
            <pc:sldMk cId="1437318160" sldId="270"/>
            <ac:spMk id="2" creationId="{070712D9-4DA3-9359-F245-E60835B8A723}"/>
          </ac:spMkLst>
        </pc:spChg>
        <pc:spChg chg="add mod">
          <ac:chgData name="Nicola Simpson" userId="15ab55fda3bfccab" providerId="LiveId" clId="{7AB58D16-B43D-421B-A7E5-DC4D36881FFE}" dt="2023-08-16T11:17:47.878" v="1272" actId="14100"/>
          <ac:spMkLst>
            <pc:docMk/>
            <pc:sldMk cId="1437318160" sldId="270"/>
            <ac:spMk id="6" creationId="{F66E6CC2-B764-6CF6-3E97-9EB29D673CA5}"/>
          </ac:spMkLst>
        </pc:spChg>
        <pc:spChg chg="add mod">
          <ac:chgData name="Nicola Simpson" userId="15ab55fda3bfccab" providerId="LiveId" clId="{7AB58D16-B43D-421B-A7E5-DC4D36881FFE}" dt="2023-08-16T11:19:41.002" v="1286" actId="20577"/>
          <ac:spMkLst>
            <pc:docMk/>
            <pc:sldMk cId="1437318160" sldId="270"/>
            <ac:spMk id="7" creationId="{0883E2A9-DE21-D37A-A4DC-0F9FD4849F4F}"/>
          </ac:spMkLst>
        </pc:spChg>
        <pc:picChg chg="add mod">
          <ac:chgData name="Nicola Simpson" userId="15ab55fda3bfccab" providerId="LiveId" clId="{7AB58D16-B43D-421B-A7E5-DC4D36881FFE}" dt="2023-08-16T11:15:36.418" v="1258" actId="1076"/>
          <ac:picMkLst>
            <pc:docMk/>
            <pc:sldMk cId="1437318160" sldId="270"/>
            <ac:picMk id="3" creationId="{251306B3-EB2D-E89A-4B7C-6175BE9F9CBB}"/>
          </ac:picMkLst>
        </pc:picChg>
        <pc:picChg chg="add mod">
          <ac:chgData name="Nicola Simpson" userId="15ab55fda3bfccab" providerId="LiveId" clId="{7AB58D16-B43D-421B-A7E5-DC4D36881FFE}" dt="2023-08-16T11:15:57.831" v="1261" actId="1076"/>
          <ac:picMkLst>
            <pc:docMk/>
            <pc:sldMk cId="1437318160" sldId="270"/>
            <ac:picMk id="4" creationId="{5C978EDE-C12F-CAEA-FEA9-B6B5353C7A2A}"/>
          </ac:picMkLst>
        </pc:picChg>
        <pc:picChg chg="add del mod">
          <ac:chgData name="Nicola Simpson" userId="15ab55fda3bfccab" providerId="LiveId" clId="{7AB58D16-B43D-421B-A7E5-DC4D36881FFE}" dt="2023-08-16T11:16:30.420" v="1263" actId="478"/>
          <ac:picMkLst>
            <pc:docMk/>
            <pc:sldMk cId="1437318160" sldId="270"/>
            <ac:picMk id="5" creationId="{819328DD-1DFA-8F2B-9D56-355D844A1215}"/>
          </ac:picMkLst>
        </pc:picChg>
      </pc:sldChg>
      <pc:sldChg chg="add setBg">
        <pc:chgData name="Nicola Simpson" userId="15ab55fda3bfccab" providerId="LiveId" clId="{7AB58D16-B43D-421B-A7E5-DC4D36881FFE}" dt="2023-08-18T15:27:35.536" v="1614"/>
        <pc:sldMkLst>
          <pc:docMk/>
          <pc:sldMk cId="1448490670" sldId="271"/>
        </pc:sldMkLst>
      </pc:sldChg>
      <pc:sldChg chg="add del">
        <pc:chgData name="Nicola Simpson" userId="15ab55fda3bfccab" providerId="LiveId" clId="{7AB58D16-B43D-421B-A7E5-DC4D36881FFE}" dt="2023-08-16T11:20:10.558" v="1288" actId="2696"/>
        <pc:sldMkLst>
          <pc:docMk/>
          <pc:sldMk cId="3248962473" sldId="271"/>
        </pc:sldMkLst>
      </pc:sldChg>
    </pc:docChg>
  </pc:docChgLst>
  <pc:docChgLst>
    <pc:chgData name="Nicola Simpson" userId="15ab55fda3bfccab" providerId="LiveId" clId="{07173D81-30E3-4943-AA67-400572E1EA6A}"/>
    <pc:docChg chg="custSel addSld modSld">
      <pc:chgData name="Nicola Simpson" userId="15ab55fda3bfccab" providerId="LiveId" clId="{07173D81-30E3-4943-AA67-400572E1EA6A}" dt="2023-01-10T14:14:08.420" v="343" actId="14100"/>
      <pc:docMkLst>
        <pc:docMk/>
      </pc:docMkLst>
      <pc:sldChg chg="modSp mod">
        <pc:chgData name="Nicola Simpson" userId="15ab55fda3bfccab" providerId="LiveId" clId="{07173D81-30E3-4943-AA67-400572E1EA6A}" dt="2023-01-09T15:16:17.085" v="8" actId="207"/>
        <pc:sldMkLst>
          <pc:docMk/>
          <pc:sldMk cId="3366350413" sldId="257"/>
        </pc:sldMkLst>
        <pc:spChg chg="mod">
          <ac:chgData name="Nicola Simpson" userId="15ab55fda3bfccab" providerId="LiveId" clId="{07173D81-30E3-4943-AA67-400572E1EA6A}" dt="2023-01-09T15:16:17.085" v="8" actId="207"/>
          <ac:spMkLst>
            <pc:docMk/>
            <pc:sldMk cId="3366350413" sldId="257"/>
            <ac:spMk id="4" creationId="{AB5D0EB4-3154-C4C4-4070-FF61FADE9D8D}"/>
          </ac:spMkLst>
        </pc:spChg>
        <pc:picChg chg="mod">
          <ac:chgData name="Nicola Simpson" userId="15ab55fda3bfccab" providerId="LiveId" clId="{07173D81-30E3-4943-AA67-400572E1EA6A}" dt="2023-01-09T15:15:31.027" v="5" actId="1076"/>
          <ac:picMkLst>
            <pc:docMk/>
            <pc:sldMk cId="3366350413" sldId="257"/>
            <ac:picMk id="6" creationId="{F4934593-6547-962B-1BEC-C2F0C98F7CA5}"/>
          </ac:picMkLst>
        </pc:picChg>
      </pc:sldChg>
      <pc:sldChg chg="modSp mod">
        <pc:chgData name="Nicola Simpson" userId="15ab55fda3bfccab" providerId="LiveId" clId="{07173D81-30E3-4943-AA67-400572E1EA6A}" dt="2023-01-09T15:21:02.846" v="36" actId="207"/>
        <pc:sldMkLst>
          <pc:docMk/>
          <pc:sldMk cId="1846328594" sldId="258"/>
        </pc:sldMkLst>
        <pc:spChg chg="mod">
          <ac:chgData name="Nicola Simpson" userId="15ab55fda3bfccab" providerId="LiveId" clId="{07173D81-30E3-4943-AA67-400572E1EA6A}" dt="2023-01-09T15:21:02.846" v="36" actId="207"/>
          <ac:spMkLst>
            <pc:docMk/>
            <pc:sldMk cId="1846328594" sldId="258"/>
            <ac:spMk id="3" creationId="{A9F2C162-0AFD-3112-F83D-BB6A26548781}"/>
          </ac:spMkLst>
        </pc:spChg>
      </pc:sldChg>
      <pc:sldChg chg="modSp mod">
        <pc:chgData name="Nicola Simpson" userId="15ab55fda3bfccab" providerId="LiveId" clId="{07173D81-30E3-4943-AA67-400572E1EA6A}" dt="2023-01-09T15:14:16.304" v="2" actId="207"/>
        <pc:sldMkLst>
          <pc:docMk/>
          <pc:sldMk cId="3432364159" sldId="259"/>
        </pc:sldMkLst>
        <pc:spChg chg="mod">
          <ac:chgData name="Nicola Simpson" userId="15ab55fda3bfccab" providerId="LiveId" clId="{07173D81-30E3-4943-AA67-400572E1EA6A}" dt="2023-01-09T15:14:16.304" v="2" actId="207"/>
          <ac:spMkLst>
            <pc:docMk/>
            <pc:sldMk cId="3432364159" sldId="259"/>
            <ac:spMk id="10" creationId="{B5BDDDD8-FAA3-39D7-533A-D7978F2D12B7}"/>
          </ac:spMkLst>
        </pc:spChg>
      </pc:sldChg>
      <pc:sldChg chg="modSp mod">
        <pc:chgData name="Nicola Simpson" userId="15ab55fda3bfccab" providerId="LiveId" clId="{07173D81-30E3-4943-AA67-400572E1EA6A}" dt="2023-01-09T15:20:36.726" v="35" actId="1440"/>
        <pc:sldMkLst>
          <pc:docMk/>
          <pc:sldMk cId="934891680" sldId="260"/>
        </pc:sldMkLst>
        <pc:spChg chg="mod">
          <ac:chgData name="Nicola Simpson" userId="15ab55fda3bfccab" providerId="LiveId" clId="{07173D81-30E3-4943-AA67-400572E1EA6A}" dt="2023-01-09T15:19:59.142" v="29" actId="207"/>
          <ac:spMkLst>
            <pc:docMk/>
            <pc:sldMk cId="934891680" sldId="260"/>
            <ac:spMk id="2" creationId="{B707C6BD-FD5F-C6A0-6F9F-E387FD307592}"/>
          </ac:spMkLst>
        </pc:spChg>
        <pc:spChg chg="mod">
          <ac:chgData name="Nicola Simpson" userId="15ab55fda3bfccab" providerId="LiveId" clId="{07173D81-30E3-4943-AA67-400572E1EA6A}" dt="2023-01-09T15:20:07.027" v="30" actId="207"/>
          <ac:spMkLst>
            <pc:docMk/>
            <pc:sldMk cId="934891680" sldId="260"/>
            <ac:spMk id="3" creationId="{147FF21B-33A1-FCA9-4528-40B92835BDD5}"/>
          </ac:spMkLst>
        </pc:spChg>
        <pc:picChg chg="mod">
          <ac:chgData name="Nicola Simpson" userId="15ab55fda3bfccab" providerId="LiveId" clId="{07173D81-30E3-4943-AA67-400572E1EA6A}" dt="2023-01-09T15:20:36.726" v="35" actId="1440"/>
          <ac:picMkLst>
            <pc:docMk/>
            <pc:sldMk cId="934891680" sldId="260"/>
            <ac:picMk id="4" creationId="{9F46A527-9E3B-B8F8-B199-3AEA63D11FB7}"/>
          </ac:picMkLst>
        </pc:picChg>
      </pc:sldChg>
      <pc:sldChg chg="modSp mod">
        <pc:chgData name="Nicola Simpson" userId="15ab55fda3bfccab" providerId="LiveId" clId="{07173D81-30E3-4943-AA67-400572E1EA6A}" dt="2023-01-09T15:21:33.292" v="38" actId="207"/>
        <pc:sldMkLst>
          <pc:docMk/>
          <pc:sldMk cId="1506106764" sldId="261"/>
        </pc:sldMkLst>
        <pc:spChg chg="mod">
          <ac:chgData name="Nicola Simpson" userId="15ab55fda3bfccab" providerId="LiveId" clId="{07173D81-30E3-4943-AA67-400572E1EA6A}" dt="2023-01-09T15:21:27.534" v="37" actId="207"/>
          <ac:spMkLst>
            <pc:docMk/>
            <pc:sldMk cId="1506106764" sldId="261"/>
            <ac:spMk id="4" creationId="{46D47904-3B55-6D31-9921-ADD53E853C26}"/>
          </ac:spMkLst>
        </pc:spChg>
        <pc:spChg chg="mod">
          <ac:chgData name="Nicola Simpson" userId="15ab55fda3bfccab" providerId="LiveId" clId="{07173D81-30E3-4943-AA67-400572E1EA6A}" dt="2023-01-09T15:21:33.292" v="38" actId="207"/>
          <ac:spMkLst>
            <pc:docMk/>
            <pc:sldMk cId="1506106764" sldId="261"/>
            <ac:spMk id="5" creationId="{37496FAA-B990-52E7-7C07-14606ADDC0B9}"/>
          </ac:spMkLst>
        </pc:spChg>
      </pc:sldChg>
      <pc:sldChg chg="modSp mod">
        <pc:chgData name="Nicola Simpson" userId="15ab55fda3bfccab" providerId="LiveId" clId="{07173D81-30E3-4943-AA67-400572E1EA6A}" dt="2023-01-09T15:16:38.052" v="10" actId="207"/>
        <pc:sldMkLst>
          <pc:docMk/>
          <pc:sldMk cId="2449765174" sldId="263"/>
        </pc:sldMkLst>
        <pc:spChg chg="mod">
          <ac:chgData name="Nicola Simpson" userId="15ab55fda3bfccab" providerId="LiveId" clId="{07173D81-30E3-4943-AA67-400572E1EA6A}" dt="2023-01-09T15:16:29.447" v="9" actId="207"/>
          <ac:spMkLst>
            <pc:docMk/>
            <pc:sldMk cId="2449765174" sldId="263"/>
            <ac:spMk id="2" creationId="{BC61D05A-20E5-B5ED-AB8C-4427514713AD}"/>
          </ac:spMkLst>
        </pc:spChg>
        <pc:spChg chg="mod">
          <ac:chgData name="Nicola Simpson" userId="15ab55fda3bfccab" providerId="LiveId" clId="{07173D81-30E3-4943-AA67-400572E1EA6A}" dt="2023-01-09T15:16:38.052" v="10" actId="207"/>
          <ac:spMkLst>
            <pc:docMk/>
            <pc:sldMk cId="2449765174" sldId="263"/>
            <ac:spMk id="3" creationId="{CA3BD85C-E4F6-1718-2B81-656530F5FBDC}"/>
          </ac:spMkLst>
        </pc:spChg>
      </pc:sldChg>
      <pc:sldChg chg="modSp mod">
        <pc:chgData name="Nicola Simpson" userId="15ab55fda3bfccab" providerId="LiveId" clId="{07173D81-30E3-4943-AA67-400572E1EA6A}" dt="2023-01-09T15:22:01.665" v="41" actId="207"/>
        <pc:sldMkLst>
          <pc:docMk/>
          <pc:sldMk cId="975662264" sldId="264"/>
        </pc:sldMkLst>
        <pc:spChg chg="mod">
          <ac:chgData name="Nicola Simpson" userId="15ab55fda3bfccab" providerId="LiveId" clId="{07173D81-30E3-4943-AA67-400572E1EA6A}" dt="2023-01-09T15:21:46.333" v="39" actId="207"/>
          <ac:spMkLst>
            <pc:docMk/>
            <pc:sldMk cId="975662264" sldId="264"/>
            <ac:spMk id="2" creationId="{5FC20A8A-722B-4727-4B70-7B9F72DF2FB1}"/>
          </ac:spMkLst>
        </pc:spChg>
        <pc:spChg chg="mod">
          <ac:chgData name="Nicola Simpson" userId="15ab55fda3bfccab" providerId="LiveId" clId="{07173D81-30E3-4943-AA67-400572E1EA6A}" dt="2023-01-09T15:22:01.665" v="41" actId="207"/>
          <ac:spMkLst>
            <pc:docMk/>
            <pc:sldMk cId="975662264" sldId="264"/>
            <ac:spMk id="3" creationId="{77AF9395-1D89-DACE-8588-70B70F0945EC}"/>
          </ac:spMkLst>
        </pc:spChg>
        <pc:picChg chg="mod">
          <ac:chgData name="Nicola Simpson" userId="15ab55fda3bfccab" providerId="LiveId" clId="{07173D81-30E3-4943-AA67-400572E1EA6A}" dt="2023-01-09T15:18:07.564" v="12" actId="14100"/>
          <ac:picMkLst>
            <pc:docMk/>
            <pc:sldMk cId="975662264" sldId="264"/>
            <ac:picMk id="4" creationId="{50E00374-4C2F-3BB4-D314-AF90AB7D293D}"/>
          </ac:picMkLst>
        </pc:picChg>
      </pc:sldChg>
      <pc:sldChg chg="addSp delSp modSp new mod setBg modClrScheme chgLayout">
        <pc:chgData name="Nicola Simpson" userId="15ab55fda3bfccab" providerId="LiveId" clId="{07173D81-30E3-4943-AA67-400572E1EA6A}" dt="2023-01-10T14:14:08.420" v="343" actId="14100"/>
        <pc:sldMkLst>
          <pc:docMk/>
          <pc:sldMk cId="87140000" sldId="266"/>
        </pc:sldMkLst>
        <pc:spChg chg="add del mod ord">
          <ac:chgData name="Nicola Simpson" userId="15ab55fda3bfccab" providerId="LiveId" clId="{07173D81-30E3-4943-AA67-400572E1EA6A}" dt="2023-01-10T14:04:29.803" v="69"/>
          <ac:spMkLst>
            <pc:docMk/>
            <pc:sldMk cId="87140000" sldId="266"/>
            <ac:spMk id="2" creationId="{A0B4F882-3E7B-2E4F-5CE2-72B8253334EA}"/>
          </ac:spMkLst>
        </pc:spChg>
        <pc:spChg chg="del mod ord">
          <ac:chgData name="Nicola Simpson" userId="15ab55fda3bfccab" providerId="LiveId" clId="{07173D81-30E3-4943-AA67-400572E1EA6A}" dt="2023-01-09T15:22:28.043" v="43" actId="700"/>
          <ac:spMkLst>
            <pc:docMk/>
            <pc:sldMk cId="87140000" sldId="266"/>
            <ac:spMk id="2" creationId="{F26F7194-4CEE-2DC8-1E97-85BDAED10540}"/>
          </ac:spMkLst>
        </pc:spChg>
        <pc:spChg chg="add mod ord">
          <ac:chgData name="Nicola Simpson" userId="15ab55fda3bfccab" providerId="LiveId" clId="{07173D81-30E3-4943-AA67-400572E1EA6A}" dt="2023-01-10T14:07:20.112" v="197" actId="700"/>
          <ac:spMkLst>
            <pc:docMk/>
            <pc:sldMk cId="87140000" sldId="266"/>
            <ac:spMk id="3" creationId="{43D224A3-2CB7-0DCA-1D69-83A06E0E72B6}"/>
          </ac:spMkLst>
        </pc:spChg>
        <pc:spChg chg="add del mod ord">
          <ac:chgData name="Nicola Simpson" userId="15ab55fda3bfccab" providerId="LiveId" clId="{07173D81-30E3-4943-AA67-400572E1EA6A}" dt="2023-01-10T13:59:12.218" v="63" actId="700"/>
          <ac:spMkLst>
            <pc:docMk/>
            <pc:sldMk cId="87140000" sldId="266"/>
            <ac:spMk id="4" creationId="{B613616C-01ED-3F4D-4228-A1BB4FF0EAF9}"/>
          </ac:spMkLst>
        </pc:spChg>
        <pc:spChg chg="add del mod ord">
          <ac:chgData name="Nicola Simpson" userId="15ab55fda3bfccab" providerId="LiveId" clId="{07173D81-30E3-4943-AA67-400572E1EA6A}" dt="2023-01-10T14:06:57.759" v="192"/>
          <ac:spMkLst>
            <pc:docMk/>
            <pc:sldMk cId="87140000" sldId="266"/>
            <ac:spMk id="5" creationId="{518A431E-5B21-750B-2E5F-A48E98328FD8}"/>
          </ac:spMkLst>
        </pc:spChg>
        <pc:spChg chg="add mod ord">
          <ac:chgData name="Nicola Simpson" userId="15ab55fda3bfccab" providerId="LiveId" clId="{07173D81-30E3-4943-AA67-400572E1EA6A}" dt="2023-01-10T14:11:06.066" v="297" actId="27636"/>
          <ac:spMkLst>
            <pc:docMk/>
            <pc:sldMk cId="87140000" sldId="266"/>
            <ac:spMk id="9" creationId="{402C7BF0-5579-95C3-C975-54F1C4F61847}"/>
          </ac:spMkLst>
        </pc:spChg>
        <pc:spChg chg="add del mod">
          <ac:chgData name="Nicola Simpson" userId="15ab55fda3bfccab" providerId="LiveId" clId="{07173D81-30E3-4943-AA67-400572E1EA6A}" dt="2023-01-10T14:07:56.056" v="201"/>
          <ac:spMkLst>
            <pc:docMk/>
            <pc:sldMk cId="87140000" sldId="266"/>
            <ac:spMk id="13" creationId="{A9B7D15E-6893-D935-EB32-CEE236B4667C}"/>
          </ac:spMkLst>
        </pc:spChg>
        <pc:spChg chg="add mod">
          <ac:chgData name="Nicola Simpson" userId="15ab55fda3bfccab" providerId="LiveId" clId="{07173D81-30E3-4943-AA67-400572E1EA6A}" dt="2023-01-10T14:11:45.728" v="328" actId="20577"/>
          <ac:spMkLst>
            <pc:docMk/>
            <pc:sldMk cId="87140000" sldId="266"/>
            <ac:spMk id="17" creationId="{0354CA46-F428-B784-543C-2448D1F68E3F}"/>
          </ac:spMkLst>
        </pc:spChg>
        <pc:picChg chg="add del mod">
          <ac:chgData name="Nicola Simpson" userId="15ab55fda3bfccab" providerId="LiveId" clId="{07173D81-30E3-4943-AA67-400572E1EA6A}" dt="2023-01-10T14:04:53.914" v="73" actId="478"/>
          <ac:picMkLst>
            <pc:docMk/>
            <pc:sldMk cId="87140000" sldId="266"/>
            <ac:picMk id="7" creationId="{2EB9C679-F28D-5162-4199-C59F2DD676DC}"/>
          </ac:picMkLst>
        </pc:picChg>
        <pc:picChg chg="add del mod ord">
          <ac:chgData name="Nicola Simpson" userId="15ab55fda3bfccab" providerId="LiveId" clId="{07173D81-30E3-4943-AA67-400572E1EA6A}" dt="2023-01-10T14:07:27.711" v="200" actId="478"/>
          <ac:picMkLst>
            <pc:docMk/>
            <pc:sldMk cId="87140000" sldId="266"/>
            <ac:picMk id="11" creationId="{96550702-AFCD-D98D-2041-17CCA7391C8F}"/>
          </ac:picMkLst>
        </pc:picChg>
        <pc:picChg chg="add del mod">
          <ac:chgData name="Nicola Simpson" userId="15ab55fda3bfccab" providerId="LiveId" clId="{07173D81-30E3-4943-AA67-400572E1EA6A}" dt="2023-01-10T14:08:10.762" v="205" actId="478"/>
          <ac:picMkLst>
            <pc:docMk/>
            <pc:sldMk cId="87140000" sldId="266"/>
            <ac:picMk id="15" creationId="{65F3DA05-F457-4EE4-3302-F2A0D15C304B}"/>
          </ac:picMkLst>
        </pc:picChg>
        <pc:picChg chg="add del mod">
          <ac:chgData name="Nicola Simpson" userId="15ab55fda3bfccab" providerId="LiveId" clId="{07173D81-30E3-4943-AA67-400572E1EA6A}" dt="2023-01-10T14:09:40.961" v="221" actId="478"/>
          <ac:picMkLst>
            <pc:docMk/>
            <pc:sldMk cId="87140000" sldId="266"/>
            <ac:picMk id="19" creationId="{A93570B8-870D-570B-B6E0-AD4C428A554D}"/>
          </ac:picMkLst>
        </pc:picChg>
        <pc:picChg chg="add mod">
          <ac:chgData name="Nicola Simpson" userId="15ab55fda3bfccab" providerId="LiveId" clId="{07173D81-30E3-4943-AA67-400572E1EA6A}" dt="2023-01-10T14:12:33.218" v="334" actId="1440"/>
          <ac:picMkLst>
            <pc:docMk/>
            <pc:sldMk cId="87140000" sldId="266"/>
            <ac:picMk id="21" creationId="{57E7E1AC-7A7D-8342-4990-E7BC33D9394C}"/>
          </ac:picMkLst>
        </pc:picChg>
        <pc:picChg chg="add mod">
          <ac:chgData name="Nicola Simpson" userId="15ab55fda3bfccab" providerId="LiveId" clId="{07173D81-30E3-4943-AA67-400572E1EA6A}" dt="2023-01-10T14:14:08.420" v="343" actId="14100"/>
          <ac:picMkLst>
            <pc:docMk/>
            <pc:sldMk cId="87140000" sldId="266"/>
            <ac:picMk id="23" creationId="{B0F23D47-EB5F-ABDF-2237-AAFD79A88B25}"/>
          </ac:picMkLst>
        </pc:picChg>
      </pc:sldChg>
    </pc:docChg>
  </pc:docChgLst>
  <pc:docChgLst>
    <pc:chgData name="Nicola Simpson" userId="15ab55fda3bfccab" providerId="LiveId" clId="{F96BDFFC-70A0-4F12-AE20-D4819988EFE1}"/>
    <pc:docChg chg="undo redo custSel addSld modSld sldOrd">
      <pc:chgData name="Nicola Simpson" userId="15ab55fda3bfccab" providerId="LiveId" clId="{F96BDFFC-70A0-4F12-AE20-D4819988EFE1}" dt="2022-10-18T13:46:48.618" v="418"/>
      <pc:docMkLst>
        <pc:docMk/>
      </pc:docMkLst>
      <pc:sldChg chg="modSp mod setBg">
        <pc:chgData name="Nicola Simpson" userId="15ab55fda3bfccab" providerId="LiveId" clId="{F96BDFFC-70A0-4F12-AE20-D4819988EFE1}" dt="2022-10-18T13:46:48.618" v="418"/>
        <pc:sldMkLst>
          <pc:docMk/>
          <pc:sldMk cId="3366350413" sldId="257"/>
        </pc:sldMkLst>
        <pc:spChg chg="mod">
          <ac:chgData name="Nicola Simpson" userId="15ab55fda3bfccab" providerId="LiveId" clId="{F96BDFFC-70A0-4F12-AE20-D4819988EFE1}" dt="2022-10-17T12:01:49.667" v="28" actId="14100"/>
          <ac:spMkLst>
            <pc:docMk/>
            <pc:sldMk cId="3366350413" sldId="257"/>
            <ac:spMk id="4" creationId="{AB5D0EB4-3154-C4C4-4070-FF61FADE9D8D}"/>
          </ac:spMkLst>
        </pc:spChg>
        <pc:spChg chg="mod">
          <ac:chgData name="Nicola Simpson" userId="15ab55fda3bfccab" providerId="LiveId" clId="{F96BDFFC-70A0-4F12-AE20-D4819988EFE1}" dt="2022-10-17T12:03:20.688" v="41" actId="14100"/>
          <ac:spMkLst>
            <pc:docMk/>
            <pc:sldMk cId="3366350413" sldId="257"/>
            <ac:spMk id="5" creationId="{4C7EE41B-6D5D-FCBC-4877-0B12F80D4034}"/>
          </ac:spMkLst>
        </pc:spChg>
        <pc:picChg chg="mod">
          <ac:chgData name="Nicola Simpson" userId="15ab55fda3bfccab" providerId="LiveId" clId="{F96BDFFC-70A0-4F12-AE20-D4819988EFE1}" dt="2022-10-17T12:04:16.440" v="44" actId="14100"/>
          <ac:picMkLst>
            <pc:docMk/>
            <pc:sldMk cId="3366350413" sldId="257"/>
            <ac:picMk id="6" creationId="{F4934593-6547-962B-1BEC-C2F0C98F7CA5}"/>
          </ac:picMkLst>
        </pc:picChg>
      </pc:sldChg>
      <pc:sldChg chg="addSp delSp modSp mod modClrScheme chgLayout">
        <pc:chgData name="Nicola Simpson" userId="15ab55fda3bfccab" providerId="LiveId" clId="{F96BDFFC-70A0-4F12-AE20-D4819988EFE1}" dt="2022-10-17T12:13:42.076" v="74" actId="1076"/>
        <pc:sldMkLst>
          <pc:docMk/>
          <pc:sldMk cId="1846328594" sldId="258"/>
        </pc:sldMkLst>
        <pc:spChg chg="add del mod ord">
          <ac:chgData name="Nicola Simpson" userId="15ab55fda3bfccab" providerId="LiveId" clId="{F96BDFFC-70A0-4F12-AE20-D4819988EFE1}" dt="2022-10-17T12:12:32.498" v="67"/>
          <ac:spMkLst>
            <pc:docMk/>
            <pc:sldMk cId="1846328594" sldId="258"/>
            <ac:spMk id="2" creationId="{FF0BFBEB-C5B6-CB34-3F70-96E659819036}"/>
          </ac:spMkLst>
        </pc:spChg>
        <pc:spChg chg="add mod ord">
          <ac:chgData name="Nicola Simpson" userId="15ab55fda3bfccab" providerId="LiveId" clId="{F96BDFFC-70A0-4F12-AE20-D4819988EFE1}" dt="2022-10-17T12:13:16.274" v="71" actId="6549"/>
          <ac:spMkLst>
            <pc:docMk/>
            <pc:sldMk cId="1846328594" sldId="258"/>
            <ac:spMk id="3" creationId="{A9F2C162-0AFD-3112-F83D-BB6A26548781}"/>
          </ac:spMkLst>
        </pc:spChg>
        <pc:spChg chg="mod ord">
          <ac:chgData name="Nicola Simpson" userId="15ab55fda3bfccab" providerId="LiveId" clId="{F96BDFFC-70A0-4F12-AE20-D4819988EFE1}" dt="2022-10-17T12:05:02.519" v="48" actId="1076"/>
          <ac:spMkLst>
            <pc:docMk/>
            <pc:sldMk cId="1846328594" sldId="258"/>
            <ac:spMk id="8" creationId="{ECEBDDC6-04B8-243A-CCEB-5F67877DBC35}"/>
          </ac:spMkLst>
        </pc:spChg>
        <pc:spChg chg="del mod ord">
          <ac:chgData name="Nicola Simpson" userId="15ab55fda3bfccab" providerId="LiveId" clId="{F96BDFFC-70A0-4F12-AE20-D4819988EFE1}" dt="2022-10-17T12:04:48.796" v="45" actId="700"/>
          <ac:spMkLst>
            <pc:docMk/>
            <pc:sldMk cId="1846328594" sldId="258"/>
            <ac:spMk id="9" creationId="{31AEA096-65DB-1B6B-2995-16CC90C9EF9C}"/>
          </ac:spMkLst>
        </pc:spChg>
        <pc:picChg chg="add mod">
          <ac:chgData name="Nicola Simpson" userId="15ab55fda3bfccab" providerId="LiveId" clId="{F96BDFFC-70A0-4F12-AE20-D4819988EFE1}" dt="2022-10-17T12:13:42.076" v="74" actId="1076"/>
          <ac:picMkLst>
            <pc:docMk/>
            <pc:sldMk cId="1846328594" sldId="258"/>
            <ac:picMk id="5" creationId="{F8BAF63A-BD2F-DF2A-F09F-3D59799E613E}"/>
          </ac:picMkLst>
        </pc:picChg>
      </pc:sldChg>
      <pc:sldChg chg="addSp delSp modSp mod">
        <pc:chgData name="Nicola Simpson" userId="15ab55fda3bfccab" providerId="LiveId" clId="{F96BDFFC-70A0-4F12-AE20-D4819988EFE1}" dt="2022-10-17T12:16:57.905" v="92" actId="14100"/>
        <pc:sldMkLst>
          <pc:docMk/>
          <pc:sldMk cId="3432364159" sldId="259"/>
        </pc:sldMkLst>
        <pc:spChg chg="del">
          <ac:chgData name="Nicola Simpson" userId="15ab55fda3bfccab" providerId="LiveId" clId="{F96BDFFC-70A0-4F12-AE20-D4819988EFE1}" dt="2022-10-17T12:14:10.458" v="75"/>
          <ac:spMkLst>
            <pc:docMk/>
            <pc:sldMk cId="3432364159" sldId="259"/>
            <ac:spMk id="3" creationId="{2A21BED6-B93D-C0E3-EA42-2B80349A3AFB}"/>
          </ac:spMkLst>
        </pc:spChg>
        <pc:spChg chg="add mod">
          <ac:chgData name="Nicola Simpson" userId="15ab55fda3bfccab" providerId="LiveId" clId="{F96BDFFC-70A0-4F12-AE20-D4819988EFE1}" dt="2022-10-17T12:14:13.251" v="76" actId="478"/>
          <ac:spMkLst>
            <pc:docMk/>
            <pc:sldMk cId="3432364159" sldId="259"/>
            <ac:spMk id="7" creationId="{D5F07FE3-95EB-514E-3213-E3EAA552B85D}"/>
          </ac:spMkLst>
        </pc:spChg>
        <pc:spChg chg="add mod">
          <ac:chgData name="Nicola Simpson" userId="15ab55fda3bfccab" providerId="LiveId" clId="{F96BDFFC-70A0-4F12-AE20-D4819988EFE1}" dt="2022-10-17T12:16:28.943" v="89" actId="14100"/>
          <ac:spMkLst>
            <pc:docMk/>
            <pc:sldMk cId="3432364159" sldId="259"/>
            <ac:spMk id="10" creationId="{B5BDDDD8-FAA3-39D7-533A-D7978F2D12B7}"/>
          </ac:spMkLst>
        </pc:spChg>
        <pc:picChg chg="add del mod">
          <ac:chgData name="Nicola Simpson" userId="15ab55fda3bfccab" providerId="LiveId" clId="{F96BDFFC-70A0-4F12-AE20-D4819988EFE1}" dt="2022-10-17T12:14:13.251" v="76" actId="478"/>
          <ac:picMkLst>
            <pc:docMk/>
            <pc:sldMk cId="3432364159" sldId="259"/>
            <ac:picMk id="5" creationId="{A23505C7-F6E5-F1E2-F11A-5C22679BB654}"/>
          </ac:picMkLst>
        </pc:picChg>
        <pc:picChg chg="add mod">
          <ac:chgData name="Nicola Simpson" userId="15ab55fda3bfccab" providerId="LiveId" clId="{F96BDFFC-70A0-4F12-AE20-D4819988EFE1}" dt="2022-10-17T12:16:57.905" v="92" actId="14100"/>
          <ac:picMkLst>
            <pc:docMk/>
            <pc:sldMk cId="3432364159" sldId="259"/>
            <ac:picMk id="8" creationId="{190D8F35-4848-EF07-6225-374793B71A0A}"/>
          </ac:picMkLst>
        </pc:picChg>
      </pc:sldChg>
      <pc:sldChg chg="addSp modSp mod">
        <pc:chgData name="Nicola Simpson" userId="15ab55fda3bfccab" providerId="LiveId" clId="{F96BDFFC-70A0-4F12-AE20-D4819988EFE1}" dt="2022-10-17T12:28:18.184" v="139" actId="20577"/>
        <pc:sldMkLst>
          <pc:docMk/>
          <pc:sldMk cId="934891680" sldId="260"/>
        </pc:sldMkLst>
        <pc:spChg chg="mod">
          <ac:chgData name="Nicola Simpson" userId="15ab55fda3bfccab" providerId="LiveId" clId="{F96BDFFC-70A0-4F12-AE20-D4819988EFE1}" dt="2022-10-17T12:28:18.184" v="139" actId="20577"/>
          <ac:spMkLst>
            <pc:docMk/>
            <pc:sldMk cId="934891680" sldId="260"/>
            <ac:spMk id="2" creationId="{B707C6BD-FD5F-C6A0-6F9F-E387FD307592}"/>
          </ac:spMkLst>
        </pc:spChg>
        <pc:spChg chg="mod">
          <ac:chgData name="Nicola Simpson" userId="15ab55fda3bfccab" providerId="LiveId" clId="{F96BDFFC-70A0-4F12-AE20-D4819988EFE1}" dt="2022-10-17T12:23:58.823" v="127" actId="14100"/>
          <ac:spMkLst>
            <pc:docMk/>
            <pc:sldMk cId="934891680" sldId="260"/>
            <ac:spMk id="3" creationId="{147FF21B-33A1-FCA9-4528-40B92835BDD5}"/>
          </ac:spMkLst>
        </pc:spChg>
        <pc:picChg chg="add mod">
          <ac:chgData name="Nicola Simpson" userId="15ab55fda3bfccab" providerId="LiveId" clId="{F96BDFFC-70A0-4F12-AE20-D4819988EFE1}" dt="2022-10-17T12:24:32.212" v="135" actId="14100"/>
          <ac:picMkLst>
            <pc:docMk/>
            <pc:sldMk cId="934891680" sldId="260"/>
            <ac:picMk id="4" creationId="{9F46A527-9E3B-B8F8-B199-3AEA63D11FB7}"/>
          </ac:picMkLst>
        </pc:picChg>
      </pc:sldChg>
      <pc:sldChg chg="addSp delSp modSp mod modClrScheme chgLayout">
        <pc:chgData name="Nicola Simpson" userId="15ab55fda3bfccab" providerId="LiveId" clId="{F96BDFFC-70A0-4F12-AE20-D4819988EFE1}" dt="2022-10-17T12:49:04.721" v="408" actId="255"/>
        <pc:sldMkLst>
          <pc:docMk/>
          <pc:sldMk cId="1506106764" sldId="261"/>
        </pc:sldMkLst>
        <pc:spChg chg="del mod ord">
          <ac:chgData name="Nicola Simpson" userId="15ab55fda3bfccab" providerId="LiveId" clId="{F96BDFFC-70A0-4F12-AE20-D4819988EFE1}" dt="2022-10-17T12:29:03.985" v="140" actId="700"/>
          <ac:spMkLst>
            <pc:docMk/>
            <pc:sldMk cId="1506106764" sldId="261"/>
            <ac:spMk id="2" creationId="{1FF9B328-28CE-DCB9-6ABB-5635DCD9ABC6}"/>
          </ac:spMkLst>
        </pc:spChg>
        <pc:spChg chg="del mod ord">
          <ac:chgData name="Nicola Simpson" userId="15ab55fda3bfccab" providerId="LiveId" clId="{F96BDFFC-70A0-4F12-AE20-D4819988EFE1}" dt="2022-10-17T12:29:03.985" v="140" actId="700"/>
          <ac:spMkLst>
            <pc:docMk/>
            <pc:sldMk cId="1506106764" sldId="261"/>
            <ac:spMk id="3" creationId="{BFD5D85E-1217-1858-CB0C-7E47ACE6AB35}"/>
          </ac:spMkLst>
        </pc:spChg>
        <pc:spChg chg="add mod ord">
          <ac:chgData name="Nicola Simpson" userId="15ab55fda3bfccab" providerId="LiveId" clId="{F96BDFFC-70A0-4F12-AE20-D4819988EFE1}" dt="2022-10-17T12:49:04.721" v="408" actId="255"/>
          <ac:spMkLst>
            <pc:docMk/>
            <pc:sldMk cId="1506106764" sldId="261"/>
            <ac:spMk id="4" creationId="{46D47904-3B55-6D31-9921-ADD53E853C26}"/>
          </ac:spMkLst>
        </pc:spChg>
        <pc:spChg chg="add mod ord">
          <ac:chgData name="Nicola Simpson" userId="15ab55fda3bfccab" providerId="LiveId" clId="{F96BDFFC-70A0-4F12-AE20-D4819988EFE1}" dt="2022-10-17T12:48:46.652" v="407" actId="27636"/>
          <ac:spMkLst>
            <pc:docMk/>
            <pc:sldMk cId="1506106764" sldId="261"/>
            <ac:spMk id="5" creationId="{37496FAA-B990-52E7-7C07-14606ADDC0B9}"/>
          </ac:spMkLst>
        </pc:spChg>
        <pc:spChg chg="add mod ord">
          <ac:chgData name="Nicola Simpson" userId="15ab55fda3bfccab" providerId="LiveId" clId="{F96BDFFC-70A0-4F12-AE20-D4819988EFE1}" dt="2022-10-17T12:48:46.652" v="406" actId="27636"/>
          <ac:spMkLst>
            <pc:docMk/>
            <pc:sldMk cId="1506106764" sldId="261"/>
            <ac:spMk id="6" creationId="{9B261DB8-B8C1-7FFC-3FA9-C3F2562B3388}"/>
          </ac:spMkLst>
        </pc:spChg>
        <pc:picChg chg="add mod">
          <ac:chgData name="Nicola Simpson" userId="15ab55fda3bfccab" providerId="LiveId" clId="{F96BDFFC-70A0-4F12-AE20-D4819988EFE1}" dt="2022-10-17T12:29:45.201" v="163" actId="14100"/>
          <ac:picMkLst>
            <pc:docMk/>
            <pc:sldMk cId="1506106764" sldId="261"/>
            <ac:picMk id="7" creationId="{881E08C1-CB73-1455-4B84-46AA572952B6}"/>
          </ac:picMkLst>
        </pc:picChg>
      </pc:sldChg>
      <pc:sldChg chg="addSp modSp mod ord">
        <pc:chgData name="Nicola Simpson" userId="15ab55fda3bfccab" providerId="LiveId" clId="{F96BDFFC-70A0-4F12-AE20-D4819988EFE1}" dt="2022-10-17T12:36:41.015" v="261"/>
        <pc:sldMkLst>
          <pc:docMk/>
          <pc:sldMk cId="3272547768" sldId="262"/>
        </pc:sldMkLst>
        <pc:spChg chg="add mod">
          <ac:chgData name="Nicola Simpson" userId="15ab55fda3bfccab" providerId="LiveId" clId="{F96BDFFC-70A0-4F12-AE20-D4819988EFE1}" dt="2022-10-17T12:36:10.562" v="257" actId="207"/>
          <ac:spMkLst>
            <pc:docMk/>
            <pc:sldMk cId="3272547768" sldId="262"/>
            <ac:spMk id="6" creationId="{30F216DA-47A4-0A68-B2D7-E657B32CE34B}"/>
          </ac:spMkLst>
        </pc:spChg>
        <pc:picChg chg="add mod">
          <ac:chgData name="Nicola Simpson" userId="15ab55fda3bfccab" providerId="LiveId" clId="{F96BDFFC-70A0-4F12-AE20-D4819988EFE1}" dt="2022-10-17T12:35:35.805" v="256" actId="14100"/>
          <ac:picMkLst>
            <pc:docMk/>
            <pc:sldMk cId="3272547768" sldId="262"/>
            <ac:picMk id="4" creationId="{2CEF5E3E-0319-079A-BB22-3CCAB120DC74}"/>
          </ac:picMkLst>
        </pc:picChg>
      </pc:sldChg>
      <pc:sldChg chg="addSp delSp modSp mod ord">
        <pc:chgData name="Nicola Simpson" userId="15ab55fda3bfccab" providerId="LiveId" clId="{F96BDFFC-70A0-4F12-AE20-D4819988EFE1}" dt="2022-10-17T12:52:37.305" v="409" actId="12"/>
        <pc:sldMkLst>
          <pc:docMk/>
          <pc:sldMk cId="2449765174" sldId="263"/>
        </pc:sldMkLst>
        <pc:spChg chg="mod">
          <ac:chgData name="Nicola Simpson" userId="15ab55fda3bfccab" providerId="LiveId" clId="{F96BDFFC-70A0-4F12-AE20-D4819988EFE1}" dt="2022-10-17T12:33:42.203" v="245" actId="20577"/>
          <ac:spMkLst>
            <pc:docMk/>
            <pc:sldMk cId="2449765174" sldId="263"/>
            <ac:spMk id="2" creationId="{BC61D05A-20E5-B5ED-AB8C-4427514713AD}"/>
          </ac:spMkLst>
        </pc:spChg>
        <pc:spChg chg="mod">
          <ac:chgData name="Nicola Simpson" userId="15ab55fda3bfccab" providerId="LiveId" clId="{F96BDFFC-70A0-4F12-AE20-D4819988EFE1}" dt="2022-10-17T12:52:37.305" v="409" actId="12"/>
          <ac:spMkLst>
            <pc:docMk/>
            <pc:sldMk cId="2449765174" sldId="263"/>
            <ac:spMk id="3" creationId="{CA3BD85C-E4F6-1718-2B81-656530F5FBDC}"/>
          </ac:spMkLst>
        </pc:spChg>
        <pc:picChg chg="add del mod">
          <ac:chgData name="Nicola Simpson" userId="15ab55fda3bfccab" providerId="LiveId" clId="{F96BDFFC-70A0-4F12-AE20-D4819988EFE1}" dt="2022-10-17T12:32:44.233" v="181" actId="478"/>
          <ac:picMkLst>
            <pc:docMk/>
            <pc:sldMk cId="2449765174" sldId="263"/>
            <ac:picMk id="4" creationId="{7B08EC66-9E7C-BF06-0098-1F63B5CFC260}"/>
          </ac:picMkLst>
        </pc:picChg>
        <pc:picChg chg="add mod">
          <ac:chgData name="Nicola Simpson" userId="15ab55fda3bfccab" providerId="LiveId" clId="{F96BDFFC-70A0-4F12-AE20-D4819988EFE1}" dt="2022-10-17T12:33:57.621" v="246"/>
          <ac:picMkLst>
            <pc:docMk/>
            <pc:sldMk cId="2449765174" sldId="263"/>
            <ac:picMk id="5" creationId="{AB05C9B7-D82B-BB67-36B1-CD06779EB0CB}"/>
          </ac:picMkLst>
        </pc:picChg>
      </pc:sldChg>
      <pc:sldChg chg="addSp modSp mod">
        <pc:chgData name="Nicola Simpson" userId="15ab55fda3bfccab" providerId="LiveId" clId="{F96BDFFC-70A0-4F12-AE20-D4819988EFE1}" dt="2022-10-17T12:48:20.916" v="402" actId="14100"/>
        <pc:sldMkLst>
          <pc:docMk/>
          <pc:sldMk cId="975662264" sldId="264"/>
        </pc:sldMkLst>
        <pc:spChg chg="mod">
          <ac:chgData name="Nicola Simpson" userId="15ab55fda3bfccab" providerId="LiveId" clId="{F96BDFFC-70A0-4F12-AE20-D4819988EFE1}" dt="2022-10-17T12:47:58.787" v="399" actId="20577"/>
          <ac:spMkLst>
            <pc:docMk/>
            <pc:sldMk cId="975662264" sldId="264"/>
            <ac:spMk id="2" creationId="{5FC20A8A-722B-4727-4B70-7B9F72DF2FB1}"/>
          </ac:spMkLst>
        </pc:spChg>
        <pc:spChg chg="mod">
          <ac:chgData name="Nicola Simpson" userId="15ab55fda3bfccab" providerId="LiveId" clId="{F96BDFFC-70A0-4F12-AE20-D4819988EFE1}" dt="2022-10-17T12:47:36.709" v="392" actId="14100"/>
          <ac:spMkLst>
            <pc:docMk/>
            <pc:sldMk cId="975662264" sldId="264"/>
            <ac:spMk id="3" creationId="{77AF9395-1D89-DACE-8588-70B70F0945EC}"/>
          </ac:spMkLst>
        </pc:spChg>
        <pc:picChg chg="add mod">
          <ac:chgData name="Nicola Simpson" userId="15ab55fda3bfccab" providerId="LiveId" clId="{F96BDFFC-70A0-4F12-AE20-D4819988EFE1}" dt="2022-10-17T12:48:20.916" v="402" actId="14100"/>
          <ac:picMkLst>
            <pc:docMk/>
            <pc:sldMk cId="975662264" sldId="264"/>
            <ac:picMk id="4" creationId="{50E00374-4C2F-3BB4-D314-AF90AB7D293D}"/>
          </ac:picMkLst>
        </pc:picChg>
      </pc:sldChg>
      <pc:sldChg chg="delSp modSp add mod ord setBg">
        <pc:chgData name="Nicola Simpson" userId="15ab55fda3bfccab" providerId="LiveId" clId="{F96BDFFC-70A0-4F12-AE20-D4819988EFE1}" dt="2022-10-17T12:40:46.899" v="268"/>
        <pc:sldMkLst>
          <pc:docMk/>
          <pc:sldMk cId="3839688597" sldId="265"/>
        </pc:sldMkLst>
        <pc:spChg chg="mod">
          <ac:chgData name="Nicola Simpson" userId="15ab55fda3bfccab" providerId="LiveId" clId="{F96BDFFC-70A0-4F12-AE20-D4819988EFE1}" dt="2022-10-17T12:40:33.544" v="266" actId="14100"/>
          <ac:spMkLst>
            <pc:docMk/>
            <pc:sldMk cId="3839688597" sldId="265"/>
            <ac:spMk id="10" creationId="{E567B791-D2D8-3A6D-B5C1-421436C22638}"/>
          </ac:spMkLst>
        </pc:spChg>
        <pc:picChg chg="del">
          <ac:chgData name="Nicola Simpson" userId="15ab55fda3bfccab" providerId="LiveId" clId="{F96BDFFC-70A0-4F12-AE20-D4819988EFE1}" dt="2022-10-17T12:40:19.297" v="264" actId="21"/>
          <ac:picMkLst>
            <pc:docMk/>
            <pc:sldMk cId="3839688597" sldId="265"/>
            <ac:picMk id="8" creationId="{2D7CFFCF-C1F7-6692-5004-CB1D8CFB74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71F48-C393-481D-A3AD-11928553D928}" type="datetimeFigureOut">
              <a:rPr lang="en-GB" smtClean="0"/>
              <a:t>24/04/2024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86DAA-D4EA-4AB3-8378-8CDA9C8943FE}" type="slidenum">
              <a:rPr lang="en-GB" smtClean="0"/>
              <a:t>‹#›</a:t>
            </a:fld>
            <a:endParaRPr lang="en-GB"/>
          </a:p>
        </p:txBody>
      </p:sp>
    </p:spTree>
    <p:extLst>
      <p:ext uri="{BB962C8B-B14F-4D97-AF65-F5344CB8AC3E}">
        <p14:creationId xmlns:p14="http://schemas.microsoft.com/office/powerpoint/2010/main" val="3449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03d9f7a2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803d9f7a2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686DAA-D4EA-4AB3-8378-8CDA9C8943FE}" type="slidenum">
              <a:rPr lang="en-GB" smtClean="0"/>
              <a:t>6</a:t>
            </a:fld>
            <a:endParaRPr lang="en-GB"/>
          </a:p>
        </p:txBody>
      </p:sp>
    </p:spTree>
    <p:extLst>
      <p:ext uri="{BB962C8B-B14F-4D97-AF65-F5344CB8AC3E}">
        <p14:creationId xmlns:p14="http://schemas.microsoft.com/office/powerpoint/2010/main" val="350048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C7D9-B3A6-1E95-D861-0FA18A5930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5BCDE1-6665-E278-2423-6F2B9DDC8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8AAC5D-D785-235B-5504-DF40A98E9A97}"/>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5" name="Footer Placeholder 4">
            <a:extLst>
              <a:ext uri="{FF2B5EF4-FFF2-40B4-BE49-F238E27FC236}">
                <a16:creationId xmlns:a16="http://schemas.microsoft.com/office/drawing/2014/main" id="{DDF12060-247E-CD28-6333-A0D25A9D6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3721E-6A4B-2C37-2470-0B851C676B19}"/>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425123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5498-FBF9-134E-0FB1-4E9F7D29CB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69019A-6CAA-5592-420D-A6872B911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13D939-EB5C-C00C-A684-D7C1CAED014B}"/>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5" name="Footer Placeholder 4">
            <a:extLst>
              <a:ext uri="{FF2B5EF4-FFF2-40B4-BE49-F238E27FC236}">
                <a16:creationId xmlns:a16="http://schemas.microsoft.com/office/drawing/2014/main" id="{6E0966B3-1959-B4E1-0BFF-18927E6D5F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B8029E-E558-A0F3-F5EC-3DC0D16A164D}"/>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1811199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186C3B-A662-AC8C-6CAE-1DE199BD60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ABB693-0BB3-DABC-AC7B-757D9FF43A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B3DC2-2EE4-EA61-8972-8C33B5F9F3A2}"/>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5" name="Footer Placeholder 4">
            <a:extLst>
              <a:ext uri="{FF2B5EF4-FFF2-40B4-BE49-F238E27FC236}">
                <a16:creationId xmlns:a16="http://schemas.microsoft.com/office/drawing/2014/main" id="{5528E751-1767-EC4D-48B8-60E7617DAD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9D4149-205F-E432-C3DC-6AD552B8F5DB}"/>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214794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F3C5-DA76-479A-8A26-A3569A9AD4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B7332A-16EB-E375-4D8C-A7B26001F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49E6F2-10C3-7748-B4D1-05001812C702}"/>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5" name="Footer Placeholder 4">
            <a:extLst>
              <a:ext uri="{FF2B5EF4-FFF2-40B4-BE49-F238E27FC236}">
                <a16:creationId xmlns:a16="http://schemas.microsoft.com/office/drawing/2014/main" id="{5BB9786B-FD34-733F-2034-878BEEAE90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D822E-FB92-A220-12D5-686F246F4D7C}"/>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288955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5791-5BD1-8D54-1132-D356BF0DF0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3481BA-EF96-C6CB-AA7F-7F056D1228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E93A1-C786-A23D-08C6-BC72770A9CB0}"/>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5" name="Footer Placeholder 4">
            <a:extLst>
              <a:ext uri="{FF2B5EF4-FFF2-40B4-BE49-F238E27FC236}">
                <a16:creationId xmlns:a16="http://schemas.microsoft.com/office/drawing/2014/main" id="{A4A62128-6EA8-C2CE-AE2F-40182B438C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E3F109-9172-C251-32DC-715E263B2D61}"/>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263041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C56D-EE85-B97B-65D7-7E75F556EC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F029F7-D07A-ADA7-A076-8507B95886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CEC782-942F-8D28-B1DF-32E6907420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23F713-BCA8-B8B2-800B-A3E52E431C3E}"/>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6" name="Footer Placeholder 5">
            <a:extLst>
              <a:ext uri="{FF2B5EF4-FFF2-40B4-BE49-F238E27FC236}">
                <a16:creationId xmlns:a16="http://schemas.microsoft.com/office/drawing/2014/main" id="{E3891534-2752-66AD-BC47-B508E9765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6BE612-0B04-0060-0739-2AC21C4E7081}"/>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342706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FC0B-596D-1CE6-3DF1-62F209CCE5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3C68BD-FECB-8B1C-3BCA-1346D8A41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D64925-0FD5-4D65-28C5-B7DF938355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B4C6C1-43FE-A0B9-07CE-E4A7D6F92B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6072A8-0E89-F76B-B0E9-A64AC37EAE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F93ADD0-392F-B334-BA29-6AA23370569F}"/>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8" name="Footer Placeholder 7">
            <a:extLst>
              <a:ext uri="{FF2B5EF4-FFF2-40B4-BE49-F238E27FC236}">
                <a16:creationId xmlns:a16="http://schemas.microsoft.com/office/drawing/2014/main" id="{83FF6F16-2B2F-3054-EFB5-0C4194C161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036EB6-4ADA-66E6-E8A0-FD934F56FA7B}"/>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163312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AB1D-5E99-864F-0590-062B7BF861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12BD33-4049-EA65-C3CB-E4BD71321A56}"/>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4" name="Footer Placeholder 3">
            <a:extLst>
              <a:ext uri="{FF2B5EF4-FFF2-40B4-BE49-F238E27FC236}">
                <a16:creationId xmlns:a16="http://schemas.microsoft.com/office/drawing/2014/main" id="{F0CEC400-0207-D87F-28D0-D1294D4586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C552EA-7DA6-66BE-EB02-1E858009B4E3}"/>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285308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755D3-9C63-5FDF-DFAE-973BD2DF4EB0}"/>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3" name="Footer Placeholder 2">
            <a:extLst>
              <a:ext uri="{FF2B5EF4-FFF2-40B4-BE49-F238E27FC236}">
                <a16:creationId xmlns:a16="http://schemas.microsoft.com/office/drawing/2014/main" id="{31CA24BE-86FA-6341-7DA1-630E7DCAE5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110FA5-47FB-2750-7DB6-704574997292}"/>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282181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DB09-2189-95BF-573C-7249FA5E7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3FB2FB-ACD1-67C2-B335-E82933170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27C67-C0EF-9DEB-C49D-A035A6561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BE666-6F5E-ADD8-8B01-C00FE91209E0}"/>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6" name="Footer Placeholder 5">
            <a:extLst>
              <a:ext uri="{FF2B5EF4-FFF2-40B4-BE49-F238E27FC236}">
                <a16:creationId xmlns:a16="http://schemas.microsoft.com/office/drawing/2014/main" id="{D1735BB9-781B-7354-3489-E9D1B512EB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F29BF3-C047-3C15-E43F-0A94724495DC}"/>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42508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123F-1BB2-446A-325B-02B9112F3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EB026A-DC9B-E553-BF7C-6E29CD74A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93A00-900F-560B-1CC4-5278EA2AE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EB5C7-2A0C-74D8-04FE-95A911ACD011}"/>
              </a:ext>
            </a:extLst>
          </p:cNvPr>
          <p:cNvSpPr>
            <a:spLocks noGrp="1"/>
          </p:cNvSpPr>
          <p:nvPr>
            <p:ph type="dt" sz="half" idx="10"/>
          </p:nvPr>
        </p:nvSpPr>
        <p:spPr/>
        <p:txBody>
          <a:bodyPr/>
          <a:lstStyle/>
          <a:p>
            <a:fld id="{08954015-E75C-4AA4-AEC2-F9CE929D929C}" type="datetimeFigureOut">
              <a:rPr lang="en-GB" smtClean="0"/>
              <a:t>24/04/2024</a:t>
            </a:fld>
            <a:endParaRPr lang="en-GB"/>
          </a:p>
        </p:txBody>
      </p:sp>
      <p:sp>
        <p:nvSpPr>
          <p:cNvPr id="6" name="Footer Placeholder 5">
            <a:extLst>
              <a:ext uri="{FF2B5EF4-FFF2-40B4-BE49-F238E27FC236}">
                <a16:creationId xmlns:a16="http://schemas.microsoft.com/office/drawing/2014/main" id="{53DBE80A-6970-973A-1C27-234D17EE08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453BBC-9E5D-65B0-DF43-CC8CB674830B}"/>
              </a:ext>
            </a:extLst>
          </p:cNvPr>
          <p:cNvSpPr>
            <a:spLocks noGrp="1"/>
          </p:cNvSpPr>
          <p:nvPr>
            <p:ph type="sldNum" sz="quarter" idx="12"/>
          </p:nvPr>
        </p:nvSpPr>
        <p:spPr/>
        <p:txBody>
          <a:bodyPr/>
          <a:lstStyle/>
          <a:p>
            <a:fld id="{4214C552-33A0-407E-B563-FFF8906706FE}" type="slidenum">
              <a:rPr lang="en-GB" smtClean="0"/>
              <a:t>‹#›</a:t>
            </a:fld>
            <a:endParaRPr lang="en-GB"/>
          </a:p>
        </p:txBody>
      </p:sp>
    </p:spTree>
    <p:extLst>
      <p:ext uri="{BB962C8B-B14F-4D97-AF65-F5344CB8AC3E}">
        <p14:creationId xmlns:p14="http://schemas.microsoft.com/office/powerpoint/2010/main" val="80242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CE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812A3-27D4-D459-4BA3-8669BFF2B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696A6-8ACF-62ED-A921-6F1D3B7EC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DB390A-27BC-FBE8-E0AC-B7814334EB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54015-E75C-4AA4-AEC2-F9CE929D929C}" type="datetimeFigureOut">
              <a:rPr lang="en-GB" smtClean="0"/>
              <a:t>24/04/2024</a:t>
            </a:fld>
            <a:endParaRPr lang="en-GB"/>
          </a:p>
        </p:txBody>
      </p:sp>
      <p:sp>
        <p:nvSpPr>
          <p:cNvPr id="5" name="Footer Placeholder 4">
            <a:extLst>
              <a:ext uri="{FF2B5EF4-FFF2-40B4-BE49-F238E27FC236}">
                <a16:creationId xmlns:a16="http://schemas.microsoft.com/office/drawing/2014/main" id="{EB27CD8D-74B7-E5E3-D7CA-C3B5662DA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8CAF975-83F5-E1EE-CFFE-35B5588E7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4C552-33A0-407E-B563-FFF8906706FE}" type="slidenum">
              <a:rPr lang="en-GB" smtClean="0"/>
              <a:t>‹#›</a:t>
            </a:fld>
            <a:endParaRPr lang="en-GB"/>
          </a:p>
        </p:txBody>
      </p:sp>
    </p:spTree>
    <p:extLst>
      <p:ext uri="{BB962C8B-B14F-4D97-AF65-F5344CB8AC3E}">
        <p14:creationId xmlns:p14="http://schemas.microsoft.com/office/powerpoint/2010/main" val="2201207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ontgomerysimpsoncaretraining.com/" TargetMode="External"/><Relationship Id="rId2" Type="http://schemas.openxmlformats.org/officeDocument/2006/relationships/hyperlink" Target="mailto:nicola@montgomerysimpsoncaretraining.com"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D0EB4-3154-C4C4-4070-FF61FADE9D8D}"/>
              </a:ext>
            </a:extLst>
          </p:cNvPr>
          <p:cNvSpPr>
            <a:spLocks noGrp="1"/>
          </p:cNvSpPr>
          <p:nvPr>
            <p:ph type="ctrTitle"/>
          </p:nvPr>
        </p:nvSpPr>
        <p:spPr>
          <a:xfrm>
            <a:off x="166688" y="390525"/>
            <a:ext cx="6934200" cy="2403475"/>
          </a:xfrm>
        </p:spPr>
        <p:txBody>
          <a:bodyPr>
            <a:normAutofit fontScale="90000"/>
          </a:bodyPr>
          <a:lstStyle/>
          <a:p>
            <a:br>
              <a:rPr lang="en-US" sz="6000" b="1" dirty="0">
                <a:solidFill>
                  <a:srgbClr val="0046AC"/>
                </a:solidFill>
                <a:latin typeface="Arial" panose="020B0604020202020204" pitchFamily="34" charset="0"/>
                <a:cs typeface="Arial" panose="020B0604020202020204" pitchFamily="34" charset="0"/>
              </a:rPr>
            </a:br>
            <a:r>
              <a:rPr lang="en-US" sz="8000" b="1" dirty="0">
                <a:solidFill>
                  <a:srgbClr val="F88877"/>
                </a:solidFill>
                <a:latin typeface="Arial" panose="020B0604020202020204" pitchFamily="34" charset="0"/>
                <a:cs typeface="Arial" panose="020B0604020202020204" pitchFamily="34" charset="0"/>
              </a:rPr>
              <a:t>Montgomery Simpson </a:t>
            </a:r>
            <a:endParaRPr lang="en-GB" sz="8000" b="1" dirty="0">
              <a:solidFill>
                <a:srgbClr val="F88877"/>
              </a:solidFill>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4C7EE41B-6D5D-FCBC-4877-0B12F80D4034}"/>
              </a:ext>
            </a:extLst>
          </p:cNvPr>
          <p:cNvSpPr>
            <a:spLocks noGrp="1"/>
          </p:cNvSpPr>
          <p:nvPr>
            <p:ph type="subTitle" idx="1"/>
          </p:nvPr>
        </p:nvSpPr>
        <p:spPr>
          <a:xfrm>
            <a:off x="420361" y="2903220"/>
            <a:ext cx="6680527" cy="2034540"/>
          </a:xfrm>
        </p:spPr>
        <p:txBody>
          <a:bodyPr>
            <a:normAutofit lnSpcReduction="10000"/>
          </a:bodyPr>
          <a:lstStyle/>
          <a:p>
            <a:endParaRPr lang="en-US" sz="3200" b="1" dirty="0">
              <a:solidFill>
                <a:schemeClr val="accent6">
                  <a:lumMod val="50000"/>
                </a:schemeClr>
              </a:solidFill>
              <a:latin typeface="Arial" panose="020B0604020202020204" pitchFamily="34" charset="0"/>
              <a:cs typeface="Arial" panose="020B0604020202020204" pitchFamily="34" charset="0"/>
            </a:endParaRPr>
          </a:p>
          <a:p>
            <a:r>
              <a:rPr lang="en-US" sz="3600" b="1" dirty="0">
                <a:solidFill>
                  <a:srgbClr val="F88877"/>
                </a:solidFill>
                <a:latin typeface="Arial" panose="020B0604020202020204" pitchFamily="34" charset="0"/>
                <a:cs typeface="Arial" panose="020B0604020202020204" pitchFamily="34" charset="0"/>
              </a:rPr>
              <a:t>Realise Potential, Achieve Compliance, Inspire Confidence</a:t>
            </a:r>
          </a:p>
          <a:p>
            <a:endParaRPr lang="en-GB" dirty="0"/>
          </a:p>
        </p:txBody>
      </p:sp>
      <p:pic>
        <p:nvPicPr>
          <p:cNvPr id="9" name="Picture 8" descr="A logo with orange and purple text&#10;&#10;Description automatically generated">
            <a:extLst>
              <a:ext uri="{FF2B5EF4-FFF2-40B4-BE49-F238E27FC236}">
                <a16:creationId xmlns:a16="http://schemas.microsoft.com/office/drawing/2014/main" id="{1463C48D-F6A3-1EF0-9A99-333DD73E3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449" y="5476412"/>
            <a:ext cx="1888490" cy="952646"/>
          </a:xfrm>
          <a:prstGeom prst="rect">
            <a:avLst/>
          </a:prstGeom>
          <a:solidFill>
            <a:srgbClr val="FFFFFF">
              <a:shade val="85000"/>
            </a:srgbClr>
          </a:solidFill>
          <a:ln w="88900" cap="sq">
            <a:solidFill>
              <a:srgbClr val="A3FA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hand holding a plant&#10;&#10;Description automatically generated">
            <a:extLst>
              <a:ext uri="{FF2B5EF4-FFF2-40B4-BE49-F238E27FC236}">
                <a16:creationId xmlns:a16="http://schemas.microsoft.com/office/drawing/2014/main" id="{2DC89179-398A-C6D8-C5A2-296AB0AB1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937760"/>
            <a:ext cx="1361612" cy="1361612"/>
          </a:xfrm>
          <a:prstGeom prst="rect">
            <a:avLst/>
          </a:prstGeom>
          <a:solidFill>
            <a:srgbClr val="FFFFFF">
              <a:shade val="85000"/>
            </a:srgbClr>
          </a:solidFill>
          <a:ln w="88900" cap="sq">
            <a:solidFill>
              <a:srgbClr val="A3FA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erson wearing glasses and a pink shirt&#10;&#10;Description automatically generated">
            <a:extLst>
              <a:ext uri="{FF2B5EF4-FFF2-40B4-BE49-F238E27FC236}">
                <a16:creationId xmlns:a16="http://schemas.microsoft.com/office/drawing/2014/main" id="{83CF71AC-3C3C-86AA-7D10-27C55DF15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160" y="698415"/>
            <a:ext cx="3477869" cy="5461170"/>
          </a:xfrm>
          <a:prstGeom prst="rect">
            <a:avLst/>
          </a:prstGeom>
          <a:solidFill>
            <a:srgbClr val="FFFFFF">
              <a:shade val="85000"/>
            </a:srgbClr>
          </a:solidFill>
          <a:ln w="190500" cap="rnd">
            <a:solidFill>
              <a:srgbClr val="6FF0F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6635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D224A3-2CB7-0DCA-1D69-83A06E0E72B6}"/>
              </a:ext>
            </a:extLst>
          </p:cNvPr>
          <p:cNvSpPr>
            <a:spLocks noGrp="1"/>
          </p:cNvSpPr>
          <p:nvPr>
            <p:ph type="title"/>
          </p:nvPr>
        </p:nvSpPr>
        <p:spPr/>
        <p:txBody>
          <a:bodyPr>
            <a:normAutofit/>
          </a:bodyPr>
          <a:lstStyle/>
          <a:p>
            <a:pPr algn="ctr"/>
            <a:r>
              <a:rPr lang="en-US" sz="6600" b="1" dirty="0">
                <a:solidFill>
                  <a:srgbClr val="F88877"/>
                </a:solidFill>
                <a:latin typeface="Arial" panose="020B0604020202020204" pitchFamily="34" charset="0"/>
                <a:cs typeface="Arial" panose="020B0604020202020204" pitchFamily="34" charset="0"/>
              </a:rPr>
              <a:t>Coming Soon….</a:t>
            </a:r>
            <a:endParaRPr lang="en-GB" sz="6600" b="1" dirty="0">
              <a:solidFill>
                <a:srgbClr val="F88877"/>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402C7BF0-5579-95C3-C975-54F1C4F61847}"/>
              </a:ext>
            </a:extLst>
          </p:cNvPr>
          <p:cNvSpPr>
            <a:spLocks noGrp="1"/>
          </p:cNvSpPr>
          <p:nvPr>
            <p:ph idx="1"/>
          </p:nvPr>
        </p:nvSpPr>
        <p:spPr/>
        <p:txBody>
          <a:bodyPr>
            <a:normAutofit/>
          </a:bodyPr>
          <a:lstStyle/>
          <a:p>
            <a:pPr marL="0" indent="0" algn="ctr">
              <a:buNone/>
            </a:pPr>
            <a:endParaRPr lang="en-US" b="1" dirty="0">
              <a:solidFill>
                <a:srgbClr val="0046AC"/>
              </a:solidFill>
              <a:latin typeface="Arial" panose="020B0604020202020204" pitchFamily="34" charset="0"/>
              <a:cs typeface="Arial" panose="020B0604020202020204" pitchFamily="34" charset="0"/>
            </a:endParaRPr>
          </a:p>
          <a:p>
            <a:pPr marL="0" indent="0" algn="ctr">
              <a:buNone/>
            </a:pPr>
            <a:r>
              <a:rPr lang="en-US" b="1" dirty="0">
                <a:solidFill>
                  <a:srgbClr val="6FF0F6"/>
                </a:solidFill>
                <a:latin typeface="Arial" panose="020B0604020202020204" pitchFamily="34" charset="0"/>
                <a:cs typeface="Arial" panose="020B0604020202020204" pitchFamily="34" charset="0"/>
              </a:rPr>
              <a:t>Learning Disability &amp; Cerebral Palsy</a:t>
            </a:r>
          </a:p>
          <a:p>
            <a:pPr marL="0" indent="0" algn="ctr">
              <a:buNone/>
            </a:pPr>
            <a:endParaRPr lang="en-GB" dirty="0">
              <a:solidFill>
                <a:srgbClr val="106230"/>
              </a:solidFill>
              <a:latin typeface="Arial" panose="020B0604020202020204" pitchFamily="34" charset="0"/>
              <a:cs typeface="Arial" panose="020B0604020202020204" pitchFamily="34" charset="0"/>
            </a:endParaRPr>
          </a:p>
          <a:p>
            <a:pPr marL="0" indent="0" algn="ctr">
              <a:buNone/>
            </a:pPr>
            <a:endParaRPr lang="en-GB" dirty="0">
              <a:solidFill>
                <a:srgbClr val="FF6294"/>
              </a:solidFill>
              <a:latin typeface="Arial" panose="020B0604020202020204" pitchFamily="34" charset="0"/>
              <a:cs typeface="Arial" panose="020B0604020202020204" pitchFamily="34" charset="0"/>
            </a:endParaRPr>
          </a:p>
          <a:p>
            <a:pPr marL="0" indent="0" algn="ctr">
              <a:buNone/>
            </a:pPr>
            <a:endParaRPr lang="en-GB" dirty="0">
              <a:solidFill>
                <a:srgbClr val="106230"/>
              </a:solidFill>
            </a:endParaRPr>
          </a:p>
        </p:txBody>
      </p:sp>
      <p:sp>
        <p:nvSpPr>
          <p:cNvPr id="17" name="Content Placeholder 16">
            <a:extLst>
              <a:ext uri="{FF2B5EF4-FFF2-40B4-BE49-F238E27FC236}">
                <a16:creationId xmlns:a16="http://schemas.microsoft.com/office/drawing/2014/main" id="{0354CA46-F428-B784-543C-2448D1F68E3F}"/>
              </a:ext>
            </a:extLst>
          </p:cNvPr>
          <p:cNvSpPr>
            <a:spLocks noGrp="1"/>
          </p:cNvSpPr>
          <p:nvPr>
            <p:ph sz="half" idx="4294967295"/>
          </p:nvPr>
        </p:nvSpPr>
        <p:spPr>
          <a:xfrm>
            <a:off x="5416952" y="3333749"/>
            <a:ext cx="6112440" cy="2376171"/>
          </a:xfrm>
        </p:spPr>
        <p:txBody>
          <a:bodyPr>
            <a:normAutofit/>
          </a:bodyPr>
          <a:lstStyle/>
          <a:p>
            <a:pPr marL="0" indent="0" algn="ctr">
              <a:buNone/>
            </a:pPr>
            <a:endParaRPr lang="en-US" dirty="0">
              <a:solidFill>
                <a:srgbClr val="0046AC"/>
              </a:solidFill>
              <a:latin typeface="Arial" panose="020B0604020202020204" pitchFamily="34" charset="0"/>
              <a:cs typeface="Arial" panose="020B0604020202020204" pitchFamily="34" charset="0"/>
            </a:endParaRPr>
          </a:p>
          <a:p>
            <a:pPr marL="0" indent="0" algn="ctr">
              <a:buNone/>
            </a:pPr>
            <a:r>
              <a:rPr lang="en-US" dirty="0">
                <a:solidFill>
                  <a:srgbClr val="F88877"/>
                </a:solidFill>
                <a:latin typeface="Arial" panose="020B0604020202020204" pitchFamily="34" charset="0"/>
                <a:cs typeface="Arial" panose="020B0604020202020204" pitchFamily="34" charset="0"/>
              </a:rPr>
              <a:t>The new </a:t>
            </a:r>
            <a:r>
              <a:rPr lang="en-GB" b="1" dirty="0">
                <a:solidFill>
                  <a:srgbClr val="F88877"/>
                </a:solidFill>
                <a:latin typeface="Arial" panose="020B0604020202020204" pitchFamily="34" charset="0"/>
                <a:cs typeface="Arial" panose="020B0604020202020204" pitchFamily="34" charset="0"/>
              </a:rPr>
              <a:t>Masterclass Series</a:t>
            </a:r>
          </a:p>
          <a:p>
            <a:pPr marL="0" indent="0" algn="ctr">
              <a:buNone/>
            </a:pPr>
            <a:r>
              <a:rPr lang="en-GB" dirty="0">
                <a:solidFill>
                  <a:srgbClr val="F88877"/>
                </a:solidFill>
                <a:latin typeface="Arial" panose="020B0604020202020204" pitchFamily="34" charset="0"/>
                <a:cs typeface="Arial" panose="020B0604020202020204" pitchFamily="34" charset="0"/>
              </a:rPr>
              <a:t>-supporting you to enable individuals with a learning disability and cerebral palsy to live their very best lives!    </a:t>
            </a:r>
          </a:p>
          <a:p>
            <a:pPr marL="0" indent="0" algn="ctr">
              <a:buNone/>
            </a:pPr>
            <a:endParaRPr lang="en-GB" dirty="0">
              <a:solidFill>
                <a:srgbClr val="F88877"/>
              </a:solidFill>
              <a:latin typeface="Arial" panose="020B0604020202020204" pitchFamily="34" charset="0"/>
              <a:cs typeface="Arial" panose="020B0604020202020204" pitchFamily="34" charset="0"/>
            </a:endParaRPr>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p:txBody>
      </p:sp>
      <p:pic>
        <p:nvPicPr>
          <p:cNvPr id="2" name="Picture 2" descr="cheerful boy with disability at rehabilitation center for kids with special needs stock photo">
            <a:extLst>
              <a:ext uri="{FF2B5EF4-FFF2-40B4-BE49-F238E27FC236}">
                <a16:creationId xmlns:a16="http://schemas.microsoft.com/office/drawing/2014/main" id="{42B55C69-161E-D178-60E0-78B1065A8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3333749"/>
            <a:ext cx="3162300" cy="2257424"/>
          </a:xfrm>
          <a:prstGeom prst="ellipse">
            <a:avLst/>
          </a:prstGeom>
          <a:ln w="63500" cap="rnd">
            <a:solidFill>
              <a:srgbClr val="A3FAC4"/>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3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0A8A-722B-4727-4B70-7B9F72DF2FB1}"/>
              </a:ext>
            </a:extLst>
          </p:cNvPr>
          <p:cNvSpPr>
            <a:spLocks noGrp="1"/>
          </p:cNvSpPr>
          <p:nvPr>
            <p:ph type="title"/>
          </p:nvPr>
        </p:nvSpPr>
        <p:spPr/>
        <p:txBody>
          <a:bodyPr>
            <a:normAutofit/>
          </a:bodyPr>
          <a:lstStyle/>
          <a:p>
            <a:r>
              <a:rPr lang="en-US" sz="6000" b="1" dirty="0">
                <a:solidFill>
                  <a:srgbClr val="00B050"/>
                </a:solidFill>
                <a:latin typeface="+mj-lt"/>
              </a:rPr>
              <a:t>    </a:t>
            </a:r>
            <a:r>
              <a:rPr lang="en-US" sz="6000" b="1" dirty="0">
                <a:solidFill>
                  <a:srgbClr val="6FF0F6"/>
                </a:solidFill>
                <a:latin typeface="+mj-lt"/>
              </a:rPr>
              <a:t>Stay in Touch</a:t>
            </a:r>
            <a:endParaRPr lang="en-GB" sz="6000" dirty="0">
              <a:solidFill>
                <a:srgbClr val="6FF0F6"/>
              </a:solidFill>
            </a:endParaRPr>
          </a:p>
        </p:txBody>
      </p:sp>
      <p:sp>
        <p:nvSpPr>
          <p:cNvPr id="3" name="Content Placeholder 2">
            <a:extLst>
              <a:ext uri="{FF2B5EF4-FFF2-40B4-BE49-F238E27FC236}">
                <a16:creationId xmlns:a16="http://schemas.microsoft.com/office/drawing/2014/main" id="{77AF9395-1D89-DACE-8588-70B70F0945EC}"/>
              </a:ext>
            </a:extLst>
          </p:cNvPr>
          <p:cNvSpPr>
            <a:spLocks noGrp="1"/>
          </p:cNvSpPr>
          <p:nvPr>
            <p:ph idx="1"/>
          </p:nvPr>
        </p:nvSpPr>
        <p:spPr>
          <a:xfrm>
            <a:off x="180975" y="1825625"/>
            <a:ext cx="6181725" cy="4351338"/>
          </a:xfrm>
        </p:spPr>
        <p:txBody>
          <a:bodyPr>
            <a:normAutofit fontScale="92500" lnSpcReduction="10000"/>
          </a:bodyPr>
          <a:lstStyle/>
          <a:p>
            <a:pPr marL="0" indent="0" algn="ctr">
              <a:buNone/>
            </a:pPr>
            <a:r>
              <a:rPr lang="en-US" sz="2300" b="1" dirty="0">
                <a:solidFill>
                  <a:srgbClr val="F88877"/>
                </a:solidFill>
                <a:latin typeface="Arial" panose="020B0604020202020204" pitchFamily="34" charset="0"/>
                <a:cs typeface="Arial" panose="020B0604020202020204" pitchFamily="34" charset="0"/>
              </a:rPr>
              <a:t>To get hold of your copy of the new Course Brochure, please get in touch:</a:t>
            </a:r>
          </a:p>
          <a:p>
            <a:endParaRPr lang="en-US" sz="2300" b="1" dirty="0">
              <a:solidFill>
                <a:srgbClr val="106230"/>
              </a:solidFill>
              <a:latin typeface="Arial" panose="020B0604020202020204" pitchFamily="34" charset="0"/>
              <a:cs typeface="Arial" panose="020B0604020202020204" pitchFamily="34" charset="0"/>
            </a:endParaRPr>
          </a:p>
          <a:p>
            <a:pPr marL="0" indent="0" algn="ctr">
              <a:buNone/>
            </a:pPr>
            <a:r>
              <a:rPr lang="en-GB" sz="2300" b="1" dirty="0">
                <a:solidFill>
                  <a:srgbClr val="6FF0F6"/>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nicola@montgomerysimpsoncaretraining.com</a:t>
            </a:r>
            <a:endParaRPr lang="en-GB" sz="2300" b="1" dirty="0">
              <a:solidFill>
                <a:srgbClr val="6FF0F6"/>
              </a:solidFill>
              <a:latin typeface="Arial" panose="020B0604020202020204" pitchFamily="34" charset="0"/>
              <a:cs typeface="Arial" panose="020B0604020202020204" pitchFamily="34" charset="0"/>
            </a:endParaRPr>
          </a:p>
          <a:p>
            <a:endParaRPr lang="en-GB" sz="2300" b="1" dirty="0">
              <a:solidFill>
                <a:srgbClr val="00B050"/>
              </a:solidFill>
              <a:latin typeface="Arial" panose="020B0604020202020204" pitchFamily="34" charset="0"/>
              <a:cs typeface="Arial" panose="020B0604020202020204" pitchFamily="34" charset="0"/>
            </a:endParaRPr>
          </a:p>
          <a:p>
            <a:pPr marL="0" indent="0" algn="ctr">
              <a:buNone/>
            </a:pPr>
            <a:r>
              <a:rPr lang="en-GB" sz="2300" b="1" dirty="0">
                <a:solidFill>
                  <a:srgbClr val="F88877"/>
                </a:solidFill>
                <a:latin typeface="Arial" panose="020B0604020202020204" pitchFamily="34" charset="0"/>
                <a:cs typeface="Arial" panose="020B0604020202020204" pitchFamily="34" charset="0"/>
              </a:rPr>
              <a:t>Tel.: 07803807208</a:t>
            </a:r>
          </a:p>
          <a:p>
            <a:endParaRPr lang="en-GB" sz="2300" b="1" dirty="0">
              <a:solidFill>
                <a:srgbClr val="F88877"/>
              </a:solidFill>
              <a:latin typeface="Arial" panose="020B0604020202020204" pitchFamily="34" charset="0"/>
              <a:cs typeface="Arial" panose="020B0604020202020204" pitchFamily="34" charset="0"/>
            </a:endParaRPr>
          </a:p>
          <a:p>
            <a:pPr marL="0" indent="0" algn="ctr">
              <a:buNone/>
            </a:pPr>
            <a:r>
              <a:rPr lang="en-GB" sz="2300" b="1" dirty="0">
                <a:solidFill>
                  <a:srgbClr val="F88877"/>
                </a:solidFill>
                <a:latin typeface="Arial" panose="020B0604020202020204" pitchFamily="34" charset="0"/>
                <a:cs typeface="Arial" panose="020B0604020202020204" pitchFamily="34" charset="0"/>
              </a:rPr>
              <a:t>Or take a look at the website:</a:t>
            </a:r>
          </a:p>
          <a:p>
            <a:endParaRPr lang="en-GB" sz="2300" b="1" dirty="0">
              <a:solidFill>
                <a:srgbClr val="106230"/>
              </a:solidFill>
              <a:latin typeface="Arial" panose="020B0604020202020204" pitchFamily="34" charset="0"/>
              <a:cs typeface="Arial" panose="020B0604020202020204" pitchFamily="34" charset="0"/>
            </a:endParaRPr>
          </a:p>
          <a:p>
            <a:pPr marL="0" indent="0" algn="ctr">
              <a:buNone/>
            </a:pPr>
            <a:r>
              <a:rPr lang="en-GB" sz="2300" b="1" dirty="0">
                <a:solidFill>
                  <a:srgbClr val="6FF0F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www.montgomerysimpsoncaretraining.com</a:t>
            </a:r>
            <a:endParaRPr lang="en-GB" sz="2300" b="1" dirty="0">
              <a:solidFill>
                <a:srgbClr val="6FF0F6"/>
              </a:solidFill>
              <a:latin typeface="Arial" panose="020B0604020202020204" pitchFamily="34" charset="0"/>
              <a:cs typeface="Arial" panose="020B0604020202020204" pitchFamily="34" charset="0"/>
            </a:endParaRPr>
          </a:p>
          <a:p>
            <a:pPr marL="0" indent="0">
              <a:buNone/>
            </a:pPr>
            <a:r>
              <a:rPr lang="en-GB" sz="2300" b="1" dirty="0">
                <a:solidFill>
                  <a:srgbClr val="00B050"/>
                </a:solidFill>
                <a:latin typeface="Arial" panose="020B0604020202020204" pitchFamily="34" charset="0"/>
                <a:cs typeface="Arial" panose="020B0604020202020204" pitchFamily="34" charset="0"/>
              </a:rPr>
              <a:t> </a:t>
            </a:r>
          </a:p>
          <a:p>
            <a:endParaRPr lang="en-GB" dirty="0"/>
          </a:p>
        </p:txBody>
      </p:sp>
      <p:pic>
        <p:nvPicPr>
          <p:cNvPr id="4" name="Picture 2">
            <a:extLst>
              <a:ext uri="{FF2B5EF4-FFF2-40B4-BE49-F238E27FC236}">
                <a16:creationId xmlns:a16="http://schemas.microsoft.com/office/drawing/2014/main" id="{50E00374-4C2F-3BB4-D314-AF90AB7D2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365" y="396240"/>
            <a:ext cx="5194216" cy="6065519"/>
          </a:xfrm>
          <a:prstGeom prst="rect">
            <a:avLst/>
          </a:prstGeom>
          <a:solidFill>
            <a:srgbClr val="FFFFFF">
              <a:shade val="85000"/>
            </a:srgbClr>
          </a:solidFill>
          <a:ln w="190500" cap="rnd">
            <a:solidFill>
              <a:srgbClr val="A3FAC4"/>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7566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1D3D7-D9EF-9943-88ED-C23809DB354B}"/>
              </a:ext>
            </a:extLst>
          </p:cNvPr>
          <p:cNvSpPr>
            <a:spLocks noGrp="1"/>
          </p:cNvSpPr>
          <p:nvPr>
            <p:ph type="title"/>
          </p:nvPr>
        </p:nvSpPr>
        <p:spPr>
          <a:xfrm>
            <a:off x="1370261" y="298863"/>
            <a:ext cx="9977409" cy="1257720"/>
          </a:xfrm>
        </p:spPr>
        <p:txBody>
          <a:bodyPr>
            <a:normAutofit/>
          </a:bodyPr>
          <a:lstStyle/>
          <a:p>
            <a:r>
              <a:rPr lang="en-US" b="1" dirty="0">
                <a:solidFill>
                  <a:schemeClr val="accent6">
                    <a:lumMod val="50000"/>
                  </a:schemeClr>
                </a:solidFill>
                <a:latin typeface="Arial" panose="020B0604020202020204" pitchFamily="34" charset="0"/>
                <a:cs typeface="Arial" panose="020B0604020202020204" pitchFamily="34" charset="0"/>
              </a:rPr>
              <a:t>    </a:t>
            </a:r>
            <a:r>
              <a:rPr lang="en-US" sz="3200" b="1" dirty="0">
                <a:solidFill>
                  <a:srgbClr val="F88877"/>
                </a:solidFill>
                <a:latin typeface="Arial" panose="020B0604020202020204" pitchFamily="34" charset="0"/>
                <a:cs typeface="Arial" panose="020B0604020202020204" pitchFamily="34" charset="0"/>
              </a:rPr>
              <a:t>The Learning Disability Training Facilitator </a:t>
            </a:r>
          </a:p>
        </p:txBody>
      </p:sp>
      <p:sp>
        <p:nvSpPr>
          <p:cNvPr id="7" name="TextBox 6">
            <a:extLst>
              <a:ext uri="{FF2B5EF4-FFF2-40B4-BE49-F238E27FC236}">
                <a16:creationId xmlns:a16="http://schemas.microsoft.com/office/drawing/2014/main" id="{33745D12-7E12-A844-B559-3FCE5659C80F}"/>
              </a:ext>
            </a:extLst>
          </p:cNvPr>
          <p:cNvSpPr txBox="1"/>
          <p:nvPr/>
        </p:nvSpPr>
        <p:spPr>
          <a:xfrm>
            <a:off x="5248328" y="1838448"/>
            <a:ext cx="6099342" cy="4154984"/>
          </a:xfrm>
          <a:prstGeom prst="rect">
            <a:avLst/>
          </a:prstGeom>
          <a:noFill/>
        </p:spPr>
        <p:txBody>
          <a:bodyPr wrap="square">
            <a:spAutoFit/>
          </a:bodyPr>
          <a:lstStyle/>
          <a:p>
            <a:pPr marL="0" indent="0">
              <a:buNone/>
            </a:pPr>
            <a:r>
              <a:rPr lang="en-US" sz="2400" i="1" dirty="0">
                <a:solidFill>
                  <a:srgbClr val="6FF0F6"/>
                </a:solidFill>
                <a:latin typeface="Arial" panose="020B0604020202020204" pitchFamily="34" charset="0"/>
                <a:cs typeface="Arial" panose="020B0604020202020204" pitchFamily="34" charset="0"/>
              </a:rPr>
              <a:t>“I offer virtual online learning disability training for Supported Living and FE teams. Well-trained teams know how to achieve best outcomes with individuals and feel empowered in their roles. The Oliver McGowan mandatory training provides foundations for training in the learning disability sector, which I will support your staff to build upon.”</a:t>
            </a:r>
          </a:p>
          <a:p>
            <a:pPr marL="0" indent="0">
              <a:buNone/>
            </a:pPr>
            <a:endParaRPr lang="en-US" sz="2400" i="1" dirty="0">
              <a:solidFill>
                <a:srgbClr val="0046AC"/>
              </a:solidFill>
              <a:latin typeface="Arial" panose="020B0604020202020204" pitchFamily="34" charset="0"/>
              <a:cs typeface="Arial" panose="020B0604020202020204" pitchFamily="34" charset="0"/>
            </a:endParaRPr>
          </a:p>
          <a:p>
            <a:pPr marL="0" indent="0" algn="ctr">
              <a:buNone/>
            </a:pPr>
            <a:r>
              <a:rPr lang="en-US" sz="2400" dirty="0">
                <a:solidFill>
                  <a:srgbClr val="F88877"/>
                </a:solidFill>
                <a:latin typeface="Arial" panose="020B0604020202020204" pitchFamily="34" charset="0"/>
                <a:cs typeface="Arial" panose="020B0604020202020204" pitchFamily="34" charset="0"/>
              </a:rPr>
              <a:t>Nicola Simpson</a:t>
            </a:r>
          </a:p>
        </p:txBody>
      </p:sp>
      <p:pic>
        <p:nvPicPr>
          <p:cNvPr id="8" name="Content Placeholder 7" descr="A person wearing glasses and a blue shirt&#10;&#10;Description automatically generated">
            <a:extLst>
              <a:ext uri="{FF2B5EF4-FFF2-40B4-BE49-F238E27FC236}">
                <a16:creationId xmlns:a16="http://schemas.microsoft.com/office/drawing/2014/main" id="{596D9CE7-EB1D-62E3-07A6-D5C99E4114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467" y="1556583"/>
            <a:ext cx="3413706" cy="4351338"/>
          </a:xfrm>
          <a:prstGeom prst="rect">
            <a:avLst/>
          </a:prstGeom>
          <a:solidFill>
            <a:srgbClr val="FFFFFF">
              <a:shade val="85000"/>
            </a:srgbClr>
          </a:solidFill>
          <a:ln w="190500" cap="rnd">
            <a:solidFill>
              <a:srgbClr val="A3FAC4"/>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0663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C6BD-FD5F-C6A0-6F9F-E387FD307592}"/>
              </a:ext>
            </a:extLst>
          </p:cNvPr>
          <p:cNvSpPr>
            <a:spLocks noGrp="1"/>
          </p:cNvSpPr>
          <p:nvPr>
            <p:ph type="title"/>
          </p:nvPr>
        </p:nvSpPr>
        <p:spPr>
          <a:xfrm>
            <a:off x="0" y="0"/>
            <a:ext cx="11353800" cy="1760706"/>
          </a:xfrm>
        </p:spPr>
        <p:txBody>
          <a:bodyPr>
            <a:noAutofit/>
          </a:bodyPr>
          <a:lstStyle/>
          <a:p>
            <a:pPr algn="ctr"/>
            <a:r>
              <a:rPr lang="en-US" b="1" dirty="0">
                <a:solidFill>
                  <a:srgbClr val="F88877"/>
                </a:solidFill>
                <a:latin typeface="Arial" panose="020B0604020202020204" pitchFamily="34" charset="0"/>
                <a:cs typeface="Arial" panose="020B0604020202020204" pitchFamily="34" charset="0"/>
              </a:rPr>
              <a:t>Creating tailor-made learning disability training which… </a:t>
            </a:r>
            <a:endParaRPr lang="en-GB" dirty="0">
              <a:solidFill>
                <a:srgbClr val="F88877"/>
              </a:solidFill>
            </a:endParaRPr>
          </a:p>
        </p:txBody>
      </p:sp>
      <p:sp>
        <p:nvSpPr>
          <p:cNvPr id="3" name="Content Placeholder 2">
            <a:extLst>
              <a:ext uri="{FF2B5EF4-FFF2-40B4-BE49-F238E27FC236}">
                <a16:creationId xmlns:a16="http://schemas.microsoft.com/office/drawing/2014/main" id="{147FF21B-33A1-FCA9-4528-40B92835BDD5}"/>
              </a:ext>
            </a:extLst>
          </p:cNvPr>
          <p:cNvSpPr>
            <a:spLocks noGrp="1"/>
          </p:cNvSpPr>
          <p:nvPr>
            <p:ph idx="1"/>
          </p:nvPr>
        </p:nvSpPr>
        <p:spPr>
          <a:xfrm>
            <a:off x="4124325" y="1682885"/>
            <a:ext cx="7480773" cy="5175114"/>
          </a:xfrm>
        </p:spPr>
        <p:txBody>
          <a:bodyPr>
            <a:noAutofit/>
          </a:bodyPr>
          <a:lstStyle/>
          <a:p>
            <a:pPr marL="0" indent="0" algn="ctr">
              <a:buNone/>
            </a:pPr>
            <a:endParaRPr lang="en-GB" sz="1000" b="1" dirty="0">
              <a:solidFill>
                <a:srgbClr val="6FF0F6"/>
              </a:solidFill>
              <a:latin typeface="Arial" panose="020B0604020202020204" pitchFamily="34" charset="0"/>
              <a:cs typeface="Arial" panose="020B0604020202020204" pitchFamily="34" charset="0"/>
            </a:endParaRPr>
          </a:p>
          <a:p>
            <a:pPr marL="0" indent="0" algn="ctr">
              <a:buNone/>
            </a:pPr>
            <a:r>
              <a:rPr lang="en-GB" b="1" dirty="0">
                <a:solidFill>
                  <a:srgbClr val="6FF0F6"/>
                </a:solidFill>
                <a:latin typeface="Arial" panose="020B0604020202020204" pitchFamily="34" charset="0"/>
                <a:cs typeface="Arial" panose="020B0604020202020204" pitchFamily="34" charset="0"/>
              </a:rPr>
              <a:t>Realises potential-</a:t>
            </a:r>
            <a:r>
              <a:rPr lang="en-GB" dirty="0">
                <a:solidFill>
                  <a:srgbClr val="106230"/>
                </a:solidFill>
                <a:latin typeface="Arial" panose="020B0604020202020204" pitchFamily="34" charset="0"/>
                <a:cs typeface="Arial" panose="020B0604020202020204" pitchFamily="34" charset="0"/>
              </a:rPr>
              <a:t> </a:t>
            </a:r>
            <a:r>
              <a:rPr lang="en-GB" dirty="0">
                <a:solidFill>
                  <a:srgbClr val="F88877"/>
                </a:solidFill>
                <a:latin typeface="Arial" panose="020B0604020202020204" pitchFamily="34" charset="0"/>
                <a:cs typeface="Arial" panose="020B0604020202020204" pitchFamily="34" charset="0"/>
              </a:rPr>
              <a:t>empowers individuals to live their best lives on their terms </a:t>
            </a:r>
          </a:p>
          <a:p>
            <a:pPr marL="0" indent="0" algn="ctr">
              <a:buNone/>
            </a:pPr>
            <a:endParaRPr lang="en-GB" dirty="0">
              <a:solidFill>
                <a:srgbClr val="106230"/>
              </a:solidFill>
              <a:latin typeface="Arial" panose="020B0604020202020204" pitchFamily="34" charset="0"/>
              <a:cs typeface="Arial" panose="020B0604020202020204" pitchFamily="34" charset="0"/>
            </a:endParaRPr>
          </a:p>
          <a:p>
            <a:pPr marL="0" indent="0" algn="ctr">
              <a:buNone/>
            </a:pPr>
            <a:r>
              <a:rPr lang="en-GB" b="1" dirty="0">
                <a:solidFill>
                  <a:srgbClr val="6FF0F6"/>
                </a:solidFill>
                <a:latin typeface="Arial" panose="020B0604020202020204" pitchFamily="34" charset="0"/>
                <a:cs typeface="Arial" panose="020B0604020202020204" pitchFamily="34" charset="0"/>
              </a:rPr>
              <a:t>Achieves compliance- </a:t>
            </a:r>
            <a:r>
              <a:rPr lang="en-GB" dirty="0">
                <a:solidFill>
                  <a:srgbClr val="F88877"/>
                </a:solidFill>
                <a:latin typeface="Arial" panose="020B0604020202020204" pitchFamily="34" charset="0"/>
                <a:cs typeface="Arial" panose="020B0604020202020204" pitchFamily="34" charset="0"/>
              </a:rPr>
              <a:t>transformative approaches, leading to Outstanding person-centred support</a:t>
            </a:r>
          </a:p>
          <a:p>
            <a:pPr marL="0" indent="0" algn="ctr">
              <a:buNone/>
            </a:pPr>
            <a:r>
              <a:rPr lang="en-GB" dirty="0">
                <a:solidFill>
                  <a:srgbClr val="F88877"/>
                </a:solidFill>
                <a:latin typeface="Arial" panose="020B0604020202020204" pitchFamily="34" charset="0"/>
                <a:cs typeface="Arial" panose="020B0604020202020204" pitchFamily="34" charset="0"/>
              </a:rPr>
              <a:t> </a:t>
            </a:r>
            <a:r>
              <a:rPr lang="en-GB" b="1" dirty="0">
                <a:solidFill>
                  <a:srgbClr val="6FF0F6"/>
                </a:solidFill>
                <a:latin typeface="Arial" panose="020B0604020202020204" pitchFamily="34" charset="0"/>
                <a:cs typeface="Arial" panose="020B0604020202020204" pitchFamily="34" charset="0"/>
              </a:rPr>
              <a:t> </a:t>
            </a:r>
          </a:p>
          <a:p>
            <a:pPr marL="0" indent="0" algn="ctr">
              <a:buNone/>
            </a:pPr>
            <a:r>
              <a:rPr lang="en-GB" b="1" dirty="0">
                <a:solidFill>
                  <a:srgbClr val="6FF0F6"/>
                </a:solidFill>
                <a:latin typeface="Arial" panose="020B0604020202020204" pitchFamily="34" charset="0"/>
                <a:cs typeface="Arial" panose="020B0604020202020204" pitchFamily="34" charset="0"/>
              </a:rPr>
              <a:t>Inspires confidence-</a:t>
            </a:r>
            <a:r>
              <a:rPr lang="en-GB" dirty="0">
                <a:solidFill>
                  <a:srgbClr val="106230"/>
                </a:solidFill>
                <a:latin typeface="Arial" panose="020B0604020202020204" pitchFamily="34" charset="0"/>
                <a:cs typeface="Arial" panose="020B0604020202020204" pitchFamily="34" charset="0"/>
              </a:rPr>
              <a:t> </a:t>
            </a:r>
            <a:r>
              <a:rPr lang="en-GB" dirty="0">
                <a:solidFill>
                  <a:srgbClr val="F88877"/>
                </a:solidFill>
                <a:latin typeface="Arial" panose="020B0604020202020204" pitchFamily="34" charset="0"/>
                <a:cs typeface="Arial" panose="020B0604020202020204" pitchFamily="34" charset="0"/>
              </a:rPr>
              <a:t>equipping teams with the tools and autonomy to confidently fulfil their roles </a:t>
            </a:r>
          </a:p>
        </p:txBody>
      </p:sp>
      <p:pic>
        <p:nvPicPr>
          <p:cNvPr id="4" name="Picture 3">
            <a:extLst>
              <a:ext uri="{FF2B5EF4-FFF2-40B4-BE49-F238E27FC236}">
                <a16:creationId xmlns:a16="http://schemas.microsoft.com/office/drawing/2014/main" id="{9F46A527-9E3B-B8F8-B199-3AEA63D11FB7}"/>
              </a:ext>
            </a:extLst>
          </p:cNvPr>
          <p:cNvPicPr>
            <a:picLocks noChangeAspect="1"/>
          </p:cNvPicPr>
          <p:nvPr/>
        </p:nvPicPr>
        <p:blipFill>
          <a:blip r:embed="rId2"/>
          <a:stretch>
            <a:fillRect/>
          </a:stretch>
        </p:blipFill>
        <p:spPr>
          <a:xfrm>
            <a:off x="586902" y="3088125"/>
            <a:ext cx="3305175" cy="2209801"/>
          </a:xfrm>
          <a:prstGeom prst="rect">
            <a:avLst/>
          </a:prstGeom>
          <a:solidFill>
            <a:srgbClr val="FFFFFF">
              <a:shade val="85000"/>
            </a:srgbClr>
          </a:solidFill>
          <a:ln w="88900" cap="sq">
            <a:solidFill>
              <a:srgbClr val="A3FA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4891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CE5"/>
        </a:solidFill>
        <a:effectLst/>
      </p:bgPr>
    </p:bg>
    <p:spTree>
      <p:nvGrpSpPr>
        <p:cNvPr id="1" name="Shape 247"/>
        <p:cNvGrpSpPr/>
        <p:nvPr/>
      </p:nvGrpSpPr>
      <p:grpSpPr>
        <a:xfrm>
          <a:off x="0" y="0"/>
          <a:ext cx="0" cy="0"/>
          <a:chOff x="0" y="0"/>
          <a:chExt cx="0" cy="0"/>
        </a:xfrm>
      </p:grpSpPr>
      <p:sp>
        <p:nvSpPr>
          <p:cNvPr id="251" name="Google Shape;251;p18"/>
          <p:cNvSpPr/>
          <p:nvPr/>
        </p:nvSpPr>
        <p:spPr>
          <a:xfrm>
            <a:off x="2106439" y="3399669"/>
            <a:ext cx="17901" cy="42435"/>
          </a:xfrm>
          <a:custGeom>
            <a:avLst/>
            <a:gdLst/>
            <a:ahLst/>
            <a:cxnLst/>
            <a:rect l="l" t="t" r="r" b="b"/>
            <a:pathLst>
              <a:path w="513" h="1216" extrusionOk="0">
                <a:moveTo>
                  <a:pt x="49" y="1"/>
                </a:moveTo>
                <a:cubicBezTo>
                  <a:pt x="13" y="406"/>
                  <a:pt x="1" y="810"/>
                  <a:pt x="1" y="1215"/>
                </a:cubicBezTo>
                <a:lnTo>
                  <a:pt x="477" y="1215"/>
                </a:lnTo>
                <a:cubicBezTo>
                  <a:pt x="477" y="822"/>
                  <a:pt x="489" y="429"/>
                  <a:pt x="513" y="37"/>
                </a:cubicBezTo>
                <a:lnTo>
                  <a:pt x="49" y="1"/>
                </a:lnTo>
                <a:close/>
              </a:path>
            </a:pathLst>
          </a:custGeom>
          <a:solidFill>
            <a:srgbClr val="F2F2F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53" name="Google Shape;253;p18"/>
          <p:cNvSpPr/>
          <p:nvPr/>
        </p:nvSpPr>
        <p:spPr>
          <a:xfrm>
            <a:off x="10058519" y="3399669"/>
            <a:ext cx="17901" cy="42435"/>
          </a:xfrm>
          <a:custGeom>
            <a:avLst/>
            <a:gdLst/>
            <a:ahLst/>
            <a:cxnLst/>
            <a:rect l="l" t="t" r="r" b="b"/>
            <a:pathLst>
              <a:path w="513" h="1216" extrusionOk="0">
                <a:moveTo>
                  <a:pt x="477" y="1"/>
                </a:moveTo>
                <a:lnTo>
                  <a:pt x="1" y="37"/>
                </a:lnTo>
                <a:cubicBezTo>
                  <a:pt x="24" y="429"/>
                  <a:pt x="36" y="822"/>
                  <a:pt x="36" y="1215"/>
                </a:cubicBezTo>
                <a:lnTo>
                  <a:pt x="513" y="1215"/>
                </a:lnTo>
                <a:cubicBezTo>
                  <a:pt x="513" y="810"/>
                  <a:pt x="501" y="406"/>
                  <a:pt x="477" y="1"/>
                </a:cubicBezTo>
                <a:close/>
              </a:path>
            </a:pathLst>
          </a:custGeom>
          <a:solidFill>
            <a:srgbClr val="F2F2F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2" name="TextBox 11">
            <a:extLst>
              <a:ext uri="{FF2B5EF4-FFF2-40B4-BE49-F238E27FC236}">
                <a16:creationId xmlns:a16="http://schemas.microsoft.com/office/drawing/2014/main" id="{4868276E-EE93-FCAC-B4B6-E5B196869C07}"/>
              </a:ext>
            </a:extLst>
          </p:cNvPr>
          <p:cNvSpPr txBox="1"/>
          <p:nvPr/>
        </p:nvSpPr>
        <p:spPr>
          <a:xfrm>
            <a:off x="203200" y="5921428"/>
            <a:ext cx="11785600" cy="1231106"/>
          </a:xfrm>
          <a:prstGeom prst="rect">
            <a:avLst/>
          </a:prstGeom>
          <a:noFill/>
        </p:spPr>
        <p:txBody>
          <a:bodyPr wrap="square">
            <a:spAutoFit/>
          </a:bodyPr>
          <a:lstStyle/>
          <a:p>
            <a:pPr algn="ctr"/>
            <a:r>
              <a:rPr lang="en-US" b="1" dirty="0">
                <a:solidFill>
                  <a:srgbClr val="F88877"/>
                </a:solidFill>
                <a:latin typeface="Arial" panose="020B0604020202020204" pitchFamily="34" charset="0"/>
                <a:cs typeface="Arial" panose="020B0604020202020204" pitchFamily="34" charset="0"/>
              </a:rPr>
              <a:t>Transformational Benefits to your Team:</a:t>
            </a:r>
          </a:p>
          <a:p>
            <a:pPr algn="ctr"/>
            <a:r>
              <a:rPr lang="en-US" sz="1400" b="1" dirty="0">
                <a:solidFill>
                  <a:srgbClr val="6FF0F6"/>
                </a:solidFill>
                <a:latin typeface="Arial" panose="020B0604020202020204" pitchFamily="34" charset="0"/>
                <a:cs typeface="Arial" panose="020B0604020202020204" pitchFamily="34" charset="0"/>
              </a:rPr>
              <a:t>Empowers individuals to live their best lives on their terms         Transforms approaches to provide Outstanding person-centred support </a:t>
            </a:r>
          </a:p>
          <a:p>
            <a:pPr algn="ctr"/>
            <a:r>
              <a:rPr lang="en-US" sz="1400" b="1" dirty="0">
                <a:solidFill>
                  <a:srgbClr val="6FF0F6"/>
                </a:solidFill>
                <a:latin typeface="Arial" panose="020B0604020202020204" pitchFamily="34" charset="0"/>
                <a:cs typeface="Arial" panose="020B0604020202020204" pitchFamily="34" charset="0"/>
              </a:rPr>
              <a:t>Inspires your team to confidently fulfil their roles</a:t>
            </a:r>
          </a:p>
          <a:p>
            <a:pPr algn="ctr"/>
            <a:r>
              <a:rPr lang="en-US" sz="1400" b="1" dirty="0">
                <a:solidFill>
                  <a:srgbClr val="0046AC"/>
                </a:solidFill>
              </a:rPr>
              <a:t>  </a:t>
            </a:r>
          </a:p>
          <a:p>
            <a:pPr algn="ctr"/>
            <a:endParaRPr lang="en-US" sz="1400" dirty="0">
              <a:solidFill>
                <a:srgbClr val="0046AC"/>
              </a:solidFill>
            </a:endParaRPr>
          </a:p>
        </p:txBody>
      </p:sp>
      <p:sp>
        <p:nvSpPr>
          <p:cNvPr id="13" name="TextBox 12">
            <a:extLst>
              <a:ext uri="{FF2B5EF4-FFF2-40B4-BE49-F238E27FC236}">
                <a16:creationId xmlns:a16="http://schemas.microsoft.com/office/drawing/2014/main" id="{636A45E8-6C54-A430-E0EB-89687B41A2DE}"/>
              </a:ext>
            </a:extLst>
          </p:cNvPr>
          <p:cNvSpPr txBox="1"/>
          <p:nvPr/>
        </p:nvSpPr>
        <p:spPr>
          <a:xfrm>
            <a:off x="902050" y="3463973"/>
            <a:ext cx="2167466" cy="307777"/>
          </a:xfrm>
          <a:prstGeom prst="rect">
            <a:avLst/>
          </a:prstGeom>
          <a:noFill/>
        </p:spPr>
        <p:txBody>
          <a:bodyPr wrap="square" rtlCol="0">
            <a:spAutoFit/>
          </a:bodyPr>
          <a:lstStyle/>
          <a:p>
            <a:pPr algn="l"/>
            <a:r>
              <a:rPr lang="en-US" sz="1400" b="1">
                <a:solidFill>
                  <a:schemeClr val="accent6">
                    <a:lumMod val="75000"/>
                  </a:schemeClr>
                </a:solidFill>
                <a:latin typeface="Arial" panose="020B0604020202020204" pitchFamily="34" charset="0"/>
                <a:cs typeface="Arial" panose="020B0604020202020204" pitchFamily="34" charset="0"/>
              </a:rPr>
              <a:t>           </a:t>
            </a:r>
            <a:endParaRPr lang="en-US" sz="1400" u="sng">
              <a:solidFill>
                <a:schemeClr val="accent6">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937E71-30A0-796D-59B1-62D49D7D5569}"/>
              </a:ext>
            </a:extLst>
          </p:cNvPr>
          <p:cNvSpPr txBox="1"/>
          <p:nvPr/>
        </p:nvSpPr>
        <p:spPr>
          <a:xfrm>
            <a:off x="4797265" y="1081053"/>
            <a:ext cx="1828800" cy="307777"/>
          </a:xfrm>
          <a:prstGeom prst="rect">
            <a:avLst/>
          </a:prstGeom>
          <a:noFill/>
        </p:spPr>
        <p:txBody>
          <a:bodyPr wrap="square" rtlCol="0">
            <a:spAutoFit/>
          </a:bodyPr>
          <a:lstStyle/>
          <a:p>
            <a:pPr algn="l"/>
            <a:endParaRPr lang="en-US" sz="1400"/>
          </a:p>
        </p:txBody>
      </p:sp>
      <p:sp>
        <p:nvSpPr>
          <p:cNvPr id="2" name="TextBox 1">
            <a:extLst>
              <a:ext uri="{FF2B5EF4-FFF2-40B4-BE49-F238E27FC236}">
                <a16:creationId xmlns:a16="http://schemas.microsoft.com/office/drawing/2014/main" id="{713546CC-5D56-D5F5-18CF-17E75B00A8B9}"/>
              </a:ext>
            </a:extLst>
          </p:cNvPr>
          <p:cNvSpPr txBox="1"/>
          <p:nvPr/>
        </p:nvSpPr>
        <p:spPr>
          <a:xfrm>
            <a:off x="2214880" y="121920"/>
            <a:ext cx="7396480" cy="1384995"/>
          </a:xfrm>
          <a:prstGeom prst="rect">
            <a:avLst/>
          </a:prstGeom>
          <a:solidFill>
            <a:srgbClr val="FEFCE5"/>
          </a:solidFill>
        </p:spPr>
        <p:txBody>
          <a:bodyPr wrap="square" rtlCol="0">
            <a:spAutoFit/>
          </a:bodyPr>
          <a:lstStyle/>
          <a:p>
            <a:pPr algn="ctr"/>
            <a:r>
              <a:rPr lang="en-GB" sz="2800" b="1" dirty="0">
                <a:solidFill>
                  <a:srgbClr val="F88877"/>
                </a:solidFill>
                <a:latin typeface="Arial" panose="020B0604020202020204" pitchFamily="34" charset="0"/>
                <a:cs typeface="Arial" panose="020B0604020202020204" pitchFamily="34" charset="0"/>
              </a:rPr>
              <a:t>The Learning Disability Training Facilitator </a:t>
            </a:r>
          </a:p>
          <a:p>
            <a:pPr algn="ctr"/>
            <a:r>
              <a:rPr lang="en-GB" sz="2800" b="1" dirty="0">
                <a:solidFill>
                  <a:srgbClr val="F88877"/>
                </a:solidFill>
                <a:latin typeface="Arial" panose="020B0604020202020204" pitchFamily="34" charset="0"/>
                <a:cs typeface="Arial" panose="020B0604020202020204" pitchFamily="34" charset="0"/>
              </a:rPr>
              <a:t>Tailored, Empowering Learning Disability Training </a:t>
            </a:r>
          </a:p>
        </p:txBody>
      </p:sp>
      <p:sp>
        <p:nvSpPr>
          <p:cNvPr id="11" name="Rectangle: Rounded Corners 10">
            <a:extLst>
              <a:ext uri="{FF2B5EF4-FFF2-40B4-BE49-F238E27FC236}">
                <a16:creationId xmlns:a16="http://schemas.microsoft.com/office/drawing/2014/main" id="{BF3779DC-B1ED-4C8F-19B4-19FBFFC55C84}"/>
              </a:ext>
            </a:extLst>
          </p:cNvPr>
          <p:cNvSpPr/>
          <p:nvPr/>
        </p:nvSpPr>
        <p:spPr>
          <a:xfrm>
            <a:off x="1426149" y="1637042"/>
            <a:ext cx="2562739" cy="1999725"/>
          </a:xfrm>
          <a:prstGeom prst="roundRect">
            <a:avLst/>
          </a:prstGeom>
          <a:solidFill>
            <a:srgbClr val="A3FAC4"/>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b="1" dirty="0">
                <a:solidFill>
                  <a:srgbClr val="F88877"/>
                </a:solidFill>
                <a:latin typeface="Arial" panose="020B0604020202020204" pitchFamily="34" charset="0"/>
                <a:cs typeface="Arial" panose="020B0604020202020204" pitchFamily="34" charset="0"/>
              </a:rPr>
              <a:t>Individuality:</a:t>
            </a:r>
          </a:p>
          <a:p>
            <a:pPr algn="ctr"/>
            <a:r>
              <a:rPr lang="en-GB" sz="1200" dirty="0">
                <a:solidFill>
                  <a:srgbClr val="F88877"/>
                </a:solidFill>
                <a:latin typeface="Arial" panose="020B0604020202020204" pitchFamily="34" charset="0"/>
                <a:cs typeface="Arial" panose="020B0604020202020204" pitchFamily="34" charset="0"/>
              </a:rPr>
              <a:t>Showing up consistently as our authentic selves</a:t>
            </a:r>
          </a:p>
          <a:p>
            <a:pPr algn="ctr"/>
            <a:endParaRPr lang="en-GB" sz="1200"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Referring to people as “individuals with a learning disability”</a:t>
            </a:r>
          </a:p>
          <a:p>
            <a:pPr algn="ctr"/>
            <a:endParaRPr lang="en-GB" sz="1200"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Creating a personal learning journey for each delegate</a:t>
            </a:r>
          </a:p>
          <a:p>
            <a:pPr algn="ctr"/>
            <a:endParaRPr lang="en-GB" b="1" dirty="0"/>
          </a:p>
        </p:txBody>
      </p:sp>
      <p:sp>
        <p:nvSpPr>
          <p:cNvPr id="3" name="Rectangle: Rounded Corners 2">
            <a:extLst>
              <a:ext uri="{FF2B5EF4-FFF2-40B4-BE49-F238E27FC236}">
                <a16:creationId xmlns:a16="http://schemas.microsoft.com/office/drawing/2014/main" id="{C0F26670-DD4B-022E-B111-A0D949831A74}"/>
              </a:ext>
            </a:extLst>
          </p:cNvPr>
          <p:cNvSpPr/>
          <p:nvPr/>
        </p:nvSpPr>
        <p:spPr>
          <a:xfrm>
            <a:off x="4407216" y="1637042"/>
            <a:ext cx="2755584" cy="1999725"/>
          </a:xfrm>
          <a:prstGeom prst="roundRect">
            <a:avLst/>
          </a:prstGeom>
          <a:solidFill>
            <a:srgbClr val="A3FAC4"/>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anose="020B0604020202020204" pitchFamily="34" charset="0"/>
              <a:cs typeface="Arial" panose="020B0604020202020204" pitchFamily="34" charset="0"/>
            </a:endParaRPr>
          </a:p>
          <a:p>
            <a:pPr algn="ctr"/>
            <a:r>
              <a:rPr lang="en-GB" b="1" dirty="0">
                <a:solidFill>
                  <a:srgbClr val="F88877"/>
                </a:solidFill>
                <a:latin typeface="Arial" panose="020B0604020202020204" pitchFamily="34" charset="0"/>
                <a:cs typeface="Arial" panose="020B0604020202020204" pitchFamily="34" charset="0"/>
              </a:rPr>
              <a:t>Independence:</a:t>
            </a:r>
            <a:endParaRPr lang="en-GB" sz="1800" b="1"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Role modelling people with disabilities can be independent, expert and successful</a:t>
            </a:r>
            <a:endParaRPr lang="en-GB" sz="1200" i="1" dirty="0">
              <a:solidFill>
                <a:srgbClr val="F88877"/>
              </a:solidFill>
              <a:latin typeface="Arial" panose="020B0604020202020204" pitchFamily="34" charset="0"/>
              <a:cs typeface="Arial" panose="020B0604020202020204" pitchFamily="34" charset="0"/>
            </a:endParaRPr>
          </a:p>
          <a:p>
            <a:pPr algn="ctr"/>
            <a:endParaRPr lang="en-GB" sz="1200" i="1"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Designing around learning styles and using perspectives of individuals with a learnin</a:t>
            </a:r>
            <a:r>
              <a:rPr lang="en-GB" sz="1200" dirty="0">
                <a:solidFill>
                  <a:srgbClr val="F88877"/>
                </a:solidFill>
              </a:rPr>
              <a:t>g </a:t>
            </a:r>
            <a:r>
              <a:rPr lang="en-GB" sz="1200" dirty="0">
                <a:solidFill>
                  <a:srgbClr val="F88877"/>
                </a:solidFill>
                <a:latin typeface="Arial" panose="020B0604020202020204" pitchFamily="34" charset="0"/>
                <a:cs typeface="Arial" panose="020B0604020202020204" pitchFamily="34" charset="0"/>
              </a:rPr>
              <a:t>disability</a:t>
            </a:r>
          </a:p>
          <a:p>
            <a:pPr algn="ctr"/>
            <a:endParaRPr lang="en-GB" sz="2000" dirty="0"/>
          </a:p>
        </p:txBody>
      </p:sp>
      <p:sp>
        <p:nvSpPr>
          <p:cNvPr id="4" name="Rectangle: Rounded Corners 3">
            <a:extLst>
              <a:ext uri="{FF2B5EF4-FFF2-40B4-BE49-F238E27FC236}">
                <a16:creationId xmlns:a16="http://schemas.microsoft.com/office/drawing/2014/main" id="{A1B001DB-C767-6FD1-E71F-C47648CA5FD9}"/>
              </a:ext>
            </a:extLst>
          </p:cNvPr>
          <p:cNvSpPr/>
          <p:nvPr/>
        </p:nvSpPr>
        <p:spPr>
          <a:xfrm>
            <a:off x="2581337" y="3752979"/>
            <a:ext cx="2562739" cy="2014695"/>
          </a:xfrm>
          <a:prstGeom prst="roundRect">
            <a:avLst/>
          </a:prstGeom>
          <a:solidFill>
            <a:srgbClr val="A3FAC4"/>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88877"/>
                </a:solidFill>
                <a:latin typeface="Arial" panose="020B0604020202020204" pitchFamily="34" charset="0"/>
                <a:cs typeface="Arial" panose="020B0604020202020204" pitchFamily="34" charset="0"/>
              </a:rPr>
              <a:t>Empowerment:</a:t>
            </a:r>
          </a:p>
          <a:p>
            <a:pPr algn="ctr"/>
            <a:r>
              <a:rPr lang="en-GB" sz="1200" dirty="0">
                <a:solidFill>
                  <a:srgbClr val="F88877"/>
                </a:solidFill>
                <a:latin typeface="Arial" panose="020B0604020202020204" pitchFamily="34" charset="0"/>
                <a:cs typeface="Arial" panose="020B0604020202020204" pitchFamily="34" charset="0"/>
              </a:rPr>
              <a:t>Using positive energy to facilitate great sessions</a:t>
            </a:r>
          </a:p>
          <a:p>
            <a:pPr algn="ctr"/>
            <a:endParaRPr lang="en-GB" sz="1200"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Focusing on positive outcomes to enable everyone to live their best life</a:t>
            </a:r>
          </a:p>
          <a:p>
            <a:pPr algn="ctr"/>
            <a:endParaRPr lang="en-GB" sz="1200"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Delegates confident in their role</a:t>
            </a:r>
          </a:p>
        </p:txBody>
      </p:sp>
      <p:sp>
        <p:nvSpPr>
          <p:cNvPr id="5" name="Rectangle: Rounded Corners 4">
            <a:extLst>
              <a:ext uri="{FF2B5EF4-FFF2-40B4-BE49-F238E27FC236}">
                <a16:creationId xmlns:a16="http://schemas.microsoft.com/office/drawing/2014/main" id="{9492F044-BF19-4AFD-0C27-79C9F4236C01}"/>
              </a:ext>
            </a:extLst>
          </p:cNvPr>
          <p:cNvSpPr/>
          <p:nvPr/>
        </p:nvSpPr>
        <p:spPr>
          <a:xfrm>
            <a:off x="7784785" y="1667656"/>
            <a:ext cx="2562739" cy="1889624"/>
          </a:xfrm>
          <a:prstGeom prst="roundRect">
            <a:avLst/>
          </a:prstGeom>
          <a:solidFill>
            <a:srgbClr val="A3FAC4"/>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88877"/>
              </a:solidFill>
              <a:latin typeface="Arial" panose="020B0604020202020204" pitchFamily="34" charset="0"/>
              <a:cs typeface="Arial" panose="020B0604020202020204" pitchFamily="34" charset="0"/>
            </a:endParaRPr>
          </a:p>
          <a:p>
            <a:pPr algn="ctr"/>
            <a:r>
              <a:rPr lang="en-GB" b="1" dirty="0">
                <a:solidFill>
                  <a:srgbClr val="F88877"/>
                </a:solidFill>
                <a:latin typeface="Arial" panose="020B0604020202020204" pitchFamily="34" charset="0"/>
                <a:cs typeface="Arial" panose="020B0604020202020204" pitchFamily="34" charset="0"/>
              </a:rPr>
              <a:t>Experience:</a:t>
            </a:r>
          </a:p>
          <a:p>
            <a:pPr algn="ctr"/>
            <a:r>
              <a:rPr lang="en-GB" sz="1200" dirty="0">
                <a:solidFill>
                  <a:srgbClr val="F88877"/>
                </a:solidFill>
                <a:latin typeface="Arial" panose="020B0604020202020204" pitchFamily="34" charset="0"/>
                <a:cs typeface="Arial" panose="020B0604020202020204" pitchFamily="34" charset="0"/>
              </a:rPr>
              <a:t>Using lived and professional experience to inform case studies and co-production opportunities</a:t>
            </a:r>
          </a:p>
          <a:p>
            <a:pPr algn="ctr"/>
            <a:endParaRPr lang="en-GB" sz="1200" dirty="0">
              <a:solidFill>
                <a:srgbClr val="F88877"/>
              </a:solidFill>
              <a:latin typeface="Arial" panose="020B0604020202020204" pitchFamily="34" charset="0"/>
              <a:cs typeface="Arial" panose="020B0604020202020204" pitchFamily="34" charset="0"/>
            </a:endParaRPr>
          </a:p>
          <a:p>
            <a:pPr algn="ctr"/>
            <a:r>
              <a:rPr lang="en-GB" sz="1200" dirty="0">
                <a:solidFill>
                  <a:srgbClr val="F88877"/>
                </a:solidFill>
                <a:latin typeface="Arial" panose="020B0604020202020204" pitchFamily="34" charset="0"/>
                <a:cs typeface="Arial" panose="020B0604020202020204" pitchFamily="34" charset="0"/>
              </a:rPr>
              <a:t>Using a trauma-informed approach to design and deliver material</a:t>
            </a:r>
          </a:p>
          <a:p>
            <a:pPr algn="ctr"/>
            <a:endParaRPr lang="en-GB" sz="1200" dirty="0">
              <a:solidFill>
                <a:srgbClr val="F88877"/>
              </a:solidFill>
              <a:latin typeface="Arial" panose="020B0604020202020204" pitchFamily="34" charset="0"/>
              <a:cs typeface="Arial" panose="020B0604020202020204" pitchFamily="34" charset="0"/>
            </a:endParaRPr>
          </a:p>
          <a:p>
            <a:pPr algn="ctr"/>
            <a:endParaRPr lang="en-GB" sz="1200" dirty="0">
              <a:solidFill>
                <a:srgbClr val="F88877"/>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0560B25-47E5-F0F2-7A53-9032C0F28FD4}"/>
              </a:ext>
            </a:extLst>
          </p:cNvPr>
          <p:cNvSpPr/>
          <p:nvPr/>
        </p:nvSpPr>
        <p:spPr>
          <a:xfrm>
            <a:off x="6336330" y="3771750"/>
            <a:ext cx="2562739" cy="2014695"/>
          </a:xfrm>
          <a:prstGeom prst="roundRect">
            <a:avLst/>
          </a:prstGeom>
          <a:solidFill>
            <a:srgbClr val="A3FAC4"/>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F88877"/>
                </a:solidFill>
                <a:latin typeface="Arial" panose="020B0604020202020204" pitchFamily="34" charset="0"/>
                <a:cs typeface="Arial" panose="020B0604020202020204" pitchFamily="34" charset="0"/>
              </a:rPr>
              <a:t>Fairness:</a:t>
            </a:r>
          </a:p>
          <a:p>
            <a:pPr algn="ctr"/>
            <a:r>
              <a:rPr lang="en-GB" sz="1200">
                <a:solidFill>
                  <a:srgbClr val="F88877"/>
                </a:solidFill>
                <a:latin typeface="Arial" panose="020B0604020202020204" pitchFamily="34" charset="0"/>
                <a:cs typeface="Arial" panose="020B0604020202020204" pitchFamily="34" charset="0"/>
              </a:rPr>
              <a:t>Across the board, for everyone, it’s a no-brainer!</a:t>
            </a:r>
          </a:p>
        </p:txBody>
      </p:sp>
      <p:pic>
        <p:nvPicPr>
          <p:cNvPr id="7" name="Picture 6" descr="A hand holding a plant&#10;&#10;Description automatically generated">
            <a:extLst>
              <a:ext uri="{FF2B5EF4-FFF2-40B4-BE49-F238E27FC236}">
                <a16:creationId xmlns:a16="http://schemas.microsoft.com/office/drawing/2014/main" id="{89481B3D-B4DE-1394-3E21-75111ED42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09" y="159218"/>
            <a:ext cx="1308831" cy="1308831"/>
          </a:xfrm>
          <a:prstGeom prst="rect">
            <a:avLst/>
          </a:prstGeom>
          <a:solidFill>
            <a:srgbClr val="FFFFFF">
              <a:shade val="85000"/>
            </a:srgbClr>
          </a:solidFill>
          <a:ln w="88900" cap="sq">
            <a:solidFill>
              <a:srgbClr val="A3FA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logo with orange and purple text&#10;&#10;Description automatically generated">
            <a:extLst>
              <a:ext uri="{FF2B5EF4-FFF2-40B4-BE49-F238E27FC236}">
                <a16:creationId xmlns:a16="http://schemas.microsoft.com/office/drawing/2014/main" id="{B80712C8-6770-29DA-7F8E-310229BCD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519" y="282295"/>
            <a:ext cx="1888490" cy="952646"/>
          </a:xfrm>
          <a:prstGeom prst="rect">
            <a:avLst/>
          </a:prstGeom>
          <a:solidFill>
            <a:srgbClr val="FFFFFF">
              <a:shade val="85000"/>
            </a:srgbClr>
          </a:solidFill>
          <a:ln w="88900" cap="sq">
            <a:solidFill>
              <a:srgbClr val="A3FAC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849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D05A-20E5-B5ED-AB8C-4427514713AD}"/>
              </a:ext>
            </a:extLst>
          </p:cNvPr>
          <p:cNvSpPr>
            <a:spLocks noGrp="1"/>
          </p:cNvSpPr>
          <p:nvPr>
            <p:ph type="title"/>
          </p:nvPr>
        </p:nvSpPr>
        <p:spPr/>
        <p:txBody>
          <a:bodyPr>
            <a:normAutofit fontScale="90000"/>
          </a:bodyPr>
          <a:lstStyle/>
          <a:p>
            <a:br>
              <a:rPr lang="en-US" sz="4400" b="1" dirty="0">
                <a:solidFill>
                  <a:schemeClr val="accent2">
                    <a:lumMod val="75000"/>
                  </a:schemeClr>
                </a:solidFill>
              </a:rPr>
            </a:br>
            <a:br>
              <a:rPr lang="en-US" sz="4400" b="1" dirty="0">
                <a:solidFill>
                  <a:schemeClr val="accent2">
                    <a:lumMod val="75000"/>
                  </a:schemeClr>
                </a:solidFill>
              </a:rPr>
            </a:br>
            <a:r>
              <a:rPr lang="en-US" sz="4400" b="1" dirty="0">
                <a:solidFill>
                  <a:schemeClr val="accent2">
                    <a:lumMod val="75000"/>
                  </a:schemeClr>
                </a:solidFill>
              </a:rPr>
              <a:t>                                                        </a:t>
            </a:r>
            <a:r>
              <a:rPr lang="en-US" sz="6700" b="1" dirty="0">
                <a:solidFill>
                  <a:srgbClr val="6FF0F6"/>
                </a:solidFill>
                <a:latin typeface="Arial" panose="020B0604020202020204" pitchFamily="34" charset="0"/>
                <a:cs typeface="Arial" panose="020B0604020202020204" pitchFamily="34" charset="0"/>
              </a:rPr>
              <a:t>Who?</a:t>
            </a:r>
            <a:br>
              <a:rPr lang="en-US" sz="6700" b="1" dirty="0">
                <a:solidFill>
                  <a:srgbClr val="106230"/>
                </a:solidFill>
              </a:rPr>
            </a:br>
            <a:endParaRPr lang="en-GB" sz="6700" dirty="0">
              <a:solidFill>
                <a:srgbClr val="106230"/>
              </a:solidFill>
            </a:endParaRPr>
          </a:p>
        </p:txBody>
      </p:sp>
      <p:sp>
        <p:nvSpPr>
          <p:cNvPr id="3" name="Content Placeholder 2">
            <a:extLst>
              <a:ext uri="{FF2B5EF4-FFF2-40B4-BE49-F238E27FC236}">
                <a16:creationId xmlns:a16="http://schemas.microsoft.com/office/drawing/2014/main" id="{CA3BD85C-E4F6-1718-2B81-656530F5FBDC}"/>
              </a:ext>
            </a:extLst>
          </p:cNvPr>
          <p:cNvSpPr>
            <a:spLocks noGrp="1"/>
          </p:cNvSpPr>
          <p:nvPr>
            <p:ph idx="1"/>
          </p:nvPr>
        </p:nvSpPr>
        <p:spPr>
          <a:xfrm>
            <a:off x="5038724" y="1825625"/>
            <a:ext cx="6315075" cy="4351338"/>
          </a:xfrm>
        </p:spPr>
        <p:txBody>
          <a:bodyPr>
            <a:normAutofit/>
          </a:bodyPr>
          <a:lstStyle/>
          <a:p>
            <a:pPr marL="0" indent="0" algn="ctr">
              <a:buNone/>
            </a:pPr>
            <a:endParaRPr lang="en-US" sz="2800" dirty="0">
              <a:solidFill>
                <a:srgbClr val="0046AC"/>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US" sz="2800" dirty="0">
                <a:solidFill>
                  <a:srgbClr val="F88877"/>
                </a:solidFill>
                <a:latin typeface="Arial" panose="020B0604020202020204" pitchFamily="34" charset="0"/>
                <a:ea typeface="Times New Roman" panose="02020603050405020304" pitchFamily="18" charset="0"/>
                <a:cs typeface="Times New Roman" panose="02020603050405020304" pitchFamily="18" charset="0"/>
              </a:rPr>
              <a:t>I </a:t>
            </a:r>
            <a:r>
              <a:rPr lang="en-US" sz="2800" dirty="0">
                <a:solidFill>
                  <a:srgbClr val="F88877"/>
                </a:solidFill>
                <a:effectLst/>
                <a:latin typeface="Arial" panose="020B0604020202020204" pitchFamily="34" charset="0"/>
                <a:ea typeface="Times New Roman" panose="02020603050405020304" pitchFamily="18" charset="0"/>
                <a:cs typeface="Times New Roman" panose="02020603050405020304" pitchFamily="18" charset="0"/>
              </a:rPr>
              <a:t>work with teams </a:t>
            </a:r>
            <a:r>
              <a:rPr lang="en-US" sz="2800" dirty="0">
                <a:solidFill>
                  <a:srgbClr val="F88877"/>
                </a:solidFill>
                <a:latin typeface="Arial" panose="020B0604020202020204" pitchFamily="34" charset="0"/>
                <a:ea typeface="Times New Roman" panose="02020603050405020304" pitchFamily="18" charset="0"/>
                <a:cs typeface="Times New Roman" panose="02020603050405020304" pitchFamily="18" charset="0"/>
              </a:rPr>
              <a:t>supporting </a:t>
            </a:r>
            <a:r>
              <a:rPr lang="en-US" sz="2800" dirty="0">
                <a:solidFill>
                  <a:srgbClr val="F88877"/>
                </a:solidFill>
                <a:effectLst/>
                <a:latin typeface="Arial" panose="020B0604020202020204" pitchFamily="34" charset="0"/>
                <a:ea typeface="Times New Roman" panose="02020603050405020304" pitchFamily="18" charset="0"/>
                <a:cs typeface="Times New Roman" panose="02020603050405020304" pitchFamily="18" charset="0"/>
              </a:rPr>
              <a:t>adults with a learning disability</a:t>
            </a:r>
            <a:endParaRPr lang="en-US" sz="2800" dirty="0">
              <a:solidFill>
                <a:srgbClr val="F88877"/>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r>
              <a:rPr lang="en-US" sz="2800" dirty="0">
                <a:solidFill>
                  <a:srgbClr val="F88877"/>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solidFill>
                <a:srgbClr val="F88877"/>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r>
              <a:rPr lang="en-US" sz="2800" dirty="0">
                <a:solidFill>
                  <a:srgbClr val="F88877"/>
                </a:solidFill>
                <a:effectLst/>
                <a:latin typeface="Arial" panose="020B0604020202020204" pitchFamily="34" charset="0"/>
                <a:ea typeface="Times New Roman" panose="02020603050405020304" pitchFamily="18" charset="0"/>
                <a:cs typeface="Times New Roman" panose="02020603050405020304" pitchFamily="18" charset="0"/>
              </a:rPr>
              <a:t>Based in Coventry, </a:t>
            </a:r>
            <a:r>
              <a:rPr lang="en-US" sz="2800" dirty="0">
                <a:solidFill>
                  <a:srgbClr val="F88877"/>
                </a:solidFill>
                <a:latin typeface="Arial" panose="020B0604020202020204" pitchFamily="34" charset="0"/>
                <a:ea typeface="Times New Roman" panose="02020603050405020304" pitchFamily="18" charset="0"/>
                <a:cs typeface="Times New Roman" panose="02020603050405020304" pitchFamily="18" charset="0"/>
              </a:rPr>
              <a:t>I offer vir</a:t>
            </a:r>
            <a:r>
              <a:rPr lang="en-US" sz="2800" dirty="0">
                <a:solidFill>
                  <a:srgbClr val="F88877"/>
                </a:solidFill>
                <a:effectLst/>
                <a:latin typeface="Arial" panose="020B0604020202020204" pitchFamily="34" charset="0"/>
                <a:ea typeface="Times New Roman" panose="02020603050405020304" pitchFamily="18" charset="0"/>
                <a:cs typeface="Times New Roman" panose="02020603050405020304" pitchFamily="18" charset="0"/>
              </a:rPr>
              <a:t>tual delivery via Zoom, to delegates across the UK</a:t>
            </a:r>
            <a:endParaRPr lang="en-US" sz="2800" dirty="0">
              <a:solidFill>
                <a:srgbClr val="F88877"/>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pic>
        <p:nvPicPr>
          <p:cNvPr id="5" name="Content Placeholder 9">
            <a:extLst>
              <a:ext uri="{FF2B5EF4-FFF2-40B4-BE49-F238E27FC236}">
                <a16:creationId xmlns:a16="http://schemas.microsoft.com/office/drawing/2014/main" id="{AB05C9B7-D82B-BB67-36B1-CD06779EB0CB}"/>
              </a:ext>
            </a:extLst>
          </p:cNvPr>
          <p:cNvPicPr>
            <a:picLocks noChangeAspect="1"/>
          </p:cNvPicPr>
          <p:nvPr/>
        </p:nvPicPr>
        <p:blipFill>
          <a:blip r:embed="rId2"/>
          <a:stretch>
            <a:fillRect/>
          </a:stretch>
        </p:blipFill>
        <p:spPr>
          <a:xfrm>
            <a:off x="-1" y="0"/>
            <a:ext cx="4211054" cy="6858000"/>
          </a:xfrm>
          <a:prstGeom prst="rect">
            <a:avLst/>
          </a:prstGeom>
        </p:spPr>
      </p:pic>
    </p:spTree>
    <p:extLst>
      <p:ext uri="{BB962C8B-B14F-4D97-AF65-F5344CB8AC3E}">
        <p14:creationId xmlns:p14="http://schemas.microsoft.com/office/powerpoint/2010/main" val="244976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8F7C-68C6-4F33-61D9-7A06337FCE17}"/>
              </a:ext>
            </a:extLst>
          </p:cNvPr>
          <p:cNvSpPr>
            <a:spLocks noGrp="1"/>
          </p:cNvSpPr>
          <p:nvPr>
            <p:ph type="title"/>
          </p:nvPr>
        </p:nvSpPr>
        <p:spPr/>
        <p:txBody>
          <a:bodyPr/>
          <a:lstStyle/>
          <a:p>
            <a:r>
              <a:rPr lang="en-GB"/>
              <a:t>P course </a:t>
            </a:r>
          </a:p>
        </p:txBody>
      </p:sp>
      <p:sp>
        <p:nvSpPr>
          <p:cNvPr id="3" name="Content Placeholder 2">
            <a:extLst>
              <a:ext uri="{FF2B5EF4-FFF2-40B4-BE49-F238E27FC236}">
                <a16:creationId xmlns:a16="http://schemas.microsoft.com/office/drawing/2014/main" id="{A2078888-E2C4-253E-C93C-E717E29B99BA}"/>
              </a:ext>
            </a:extLst>
          </p:cNvPr>
          <p:cNvSpPr>
            <a:spLocks noGrp="1"/>
          </p:cNvSpPr>
          <p:nvPr>
            <p:ph idx="1"/>
          </p:nvPr>
        </p:nvSpPr>
        <p:spPr/>
        <p:txBody>
          <a:bodyPr/>
          <a:lstStyle/>
          <a:p>
            <a:endParaRPr lang="en-GB"/>
          </a:p>
        </p:txBody>
      </p:sp>
      <p:pic>
        <p:nvPicPr>
          <p:cNvPr id="4" name="Content Placeholder 5">
            <a:extLst>
              <a:ext uri="{FF2B5EF4-FFF2-40B4-BE49-F238E27FC236}">
                <a16:creationId xmlns:a16="http://schemas.microsoft.com/office/drawing/2014/main" id="{2CEF5E3E-0319-079A-BB22-3CCAB120DC74}"/>
              </a:ext>
            </a:extLst>
          </p:cNvPr>
          <p:cNvPicPr>
            <a:picLocks noChangeAspect="1"/>
          </p:cNvPicPr>
          <p:nvPr/>
        </p:nvPicPr>
        <p:blipFill rotWithShape="1">
          <a:blip r:embed="rId3"/>
          <a:srcRect t="11641" r="1" b="5662"/>
          <a:stretch/>
        </p:blipFill>
        <p:spPr>
          <a:xfrm>
            <a:off x="323850" y="365125"/>
            <a:ext cx="11449050" cy="6127750"/>
          </a:xfrm>
          <a:prstGeom prst="rect">
            <a:avLst/>
          </a:prstGeom>
        </p:spPr>
      </p:pic>
      <p:sp>
        <p:nvSpPr>
          <p:cNvPr id="6" name="TextBox 5">
            <a:extLst>
              <a:ext uri="{FF2B5EF4-FFF2-40B4-BE49-F238E27FC236}">
                <a16:creationId xmlns:a16="http://schemas.microsoft.com/office/drawing/2014/main" id="{30F216DA-47A4-0A68-B2D7-E657B32CE34B}"/>
              </a:ext>
            </a:extLst>
          </p:cNvPr>
          <p:cNvSpPr txBox="1"/>
          <p:nvPr/>
        </p:nvSpPr>
        <p:spPr>
          <a:xfrm>
            <a:off x="758825" y="4742240"/>
            <a:ext cx="10391776" cy="1569660"/>
          </a:xfrm>
          <a:prstGeom prst="rect">
            <a:avLst/>
          </a:prstGeom>
          <a:noFill/>
        </p:spPr>
        <p:txBody>
          <a:bodyPr wrap="square">
            <a:spAutoFit/>
          </a:bodyPr>
          <a:lstStyle/>
          <a:p>
            <a:pPr algn="ctr"/>
            <a:r>
              <a:rPr lang="en-US" sz="2400" b="1" dirty="0">
                <a:solidFill>
                  <a:srgbClr val="A3FAC4"/>
                </a:solidFill>
                <a:latin typeface="Arial" panose="020B0604020202020204" pitchFamily="34" charset="0"/>
                <a:cs typeface="Arial" panose="020B0604020202020204" pitchFamily="34" charset="0"/>
              </a:rPr>
              <a:t>I</a:t>
            </a:r>
            <a:r>
              <a:rPr lang="en-US" sz="2400" b="1" dirty="0">
                <a:solidFill>
                  <a:srgbClr val="0046AC"/>
                </a:solidFill>
                <a:latin typeface="Arial" panose="020B0604020202020204" pitchFamily="34" charset="0"/>
                <a:cs typeface="Arial" panose="020B0604020202020204" pitchFamily="34" charset="0"/>
              </a:rPr>
              <a:t> </a:t>
            </a:r>
            <a:r>
              <a:rPr lang="en-US" sz="2400" b="1" dirty="0">
                <a:solidFill>
                  <a:srgbClr val="A3FAC4"/>
                </a:solidFill>
                <a:latin typeface="Arial" panose="020B0604020202020204" pitchFamily="34" charset="0"/>
                <a:cs typeface="Arial" panose="020B0604020202020204" pitchFamily="34" charset="0"/>
              </a:rPr>
              <a:t>work collaboratively with learning disability teams to create effective solutions. My current course specialisms are </a:t>
            </a:r>
            <a:r>
              <a:rPr lang="en-US" sz="2400" b="1" dirty="0">
                <a:solidFill>
                  <a:srgbClr val="F88877"/>
                </a:solidFill>
                <a:latin typeface="Arial" panose="020B0604020202020204" pitchFamily="34" charset="0"/>
                <a:cs typeface="Arial" panose="020B0604020202020204" pitchFamily="34" charset="0"/>
              </a:rPr>
              <a:t>An Empowering, Person-centred Support Culture,</a:t>
            </a:r>
            <a:r>
              <a:rPr lang="en-US" sz="2400" b="1" dirty="0">
                <a:solidFill>
                  <a:schemeClr val="accent4">
                    <a:lumMod val="75000"/>
                  </a:schemeClr>
                </a:solidFill>
                <a:latin typeface="Arial" panose="020B0604020202020204" pitchFamily="34" charset="0"/>
                <a:cs typeface="Arial" panose="020B0604020202020204" pitchFamily="34" charset="0"/>
              </a:rPr>
              <a:t> </a:t>
            </a:r>
            <a:r>
              <a:rPr lang="en-US" sz="2400" b="1" dirty="0">
                <a:solidFill>
                  <a:srgbClr val="6FF0F6"/>
                </a:solidFill>
                <a:latin typeface="Arial" panose="020B0604020202020204" pitchFamily="34" charset="0"/>
                <a:cs typeface="Arial" panose="020B0604020202020204" pitchFamily="34" charset="0"/>
              </a:rPr>
              <a:t>Learning Disability &amp; Hearing Loss, </a:t>
            </a:r>
            <a:r>
              <a:rPr lang="en-US" sz="2400" b="1" dirty="0">
                <a:solidFill>
                  <a:srgbClr val="A3FAC4"/>
                </a:solidFill>
                <a:latin typeface="Arial" panose="020B0604020202020204" pitchFamily="34" charset="0"/>
                <a:cs typeface="Arial" panose="020B0604020202020204" pitchFamily="34" charset="0"/>
              </a:rPr>
              <a:t>and</a:t>
            </a:r>
            <a:r>
              <a:rPr lang="en-US" sz="2400" b="1" dirty="0">
                <a:solidFill>
                  <a:srgbClr val="0046AC"/>
                </a:solidFill>
                <a:latin typeface="Arial" panose="020B0604020202020204" pitchFamily="34" charset="0"/>
                <a:cs typeface="Arial" panose="020B0604020202020204" pitchFamily="34" charset="0"/>
              </a:rPr>
              <a:t> </a:t>
            </a:r>
            <a:r>
              <a:rPr lang="en-US" sz="2400" b="1" dirty="0">
                <a:solidFill>
                  <a:srgbClr val="FEFCE5"/>
                </a:solidFill>
                <a:latin typeface="Arial" panose="020B0604020202020204" pitchFamily="34" charset="0"/>
                <a:cs typeface="Arial" panose="020B0604020202020204" pitchFamily="34" charset="0"/>
              </a:rPr>
              <a:t>Learning Disability &amp; Cerebral Palsy</a:t>
            </a:r>
          </a:p>
        </p:txBody>
      </p:sp>
    </p:spTree>
    <p:extLst>
      <p:ext uri="{BB962C8B-B14F-4D97-AF65-F5344CB8AC3E}">
        <p14:creationId xmlns:p14="http://schemas.microsoft.com/office/powerpoint/2010/main" val="3272547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47904-3B55-6D31-9921-ADD53E853C26}"/>
              </a:ext>
            </a:extLst>
          </p:cNvPr>
          <p:cNvSpPr>
            <a:spLocks noGrp="1"/>
          </p:cNvSpPr>
          <p:nvPr>
            <p:ph type="title"/>
          </p:nvPr>
        </p:nvSpPr>
        <p:spPr>
          <a:xfrm>
            <a:off x="838200" y="365125"/>
            <a:ext cx="10515600" cy="682625"/>
          </a:xfrm>
        </p:spPr>
        <p:txBody>
          <a:bodyPr>
            <a:normAutofit fontScale="90000"/>
          </a:bodyPr>
          <a:lstStyle/>
          <a:p>
            <a:r>
              <a:rPr lang="en-US" b="1" dirty="0">
                <a:solidFill>
                  <a:srgbClr val="7030A0"/>
                </a:solidFill>
              </a:rPr>
              <a:t>             </a:t>
            </a:r>
            <a:r>
              <a:rPr lang="en-US" sz="6700" b="1" dirty="0">
                <a:solidFill>
                  <a:srgbClr val="A3FAC4"/>
                </a:solidFill>
                <a:latin typeface="Arial" panose="020B0604020202020204" pitchFamily="34" charset="0"/>
                <a:cs typeface="Arial" panose="020B0604020202020204" pitchFamily="34" charset="0"/>
              </a:rPr>
              <a:t>How?</a:t>
            </a:r>
            <a:endParaRPr lang="en-GB" sz="6700" dirty="0">
              <a:solidFill>
                <a:srgbClr val="A3FAC4"/>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7496FAA-B990-52E7-7C07-14606ADDC0B9}"/>
              </a:ext>
            </a:extLst>
          </p:cNvPr>
          <p:cNvSpPr>
            <a:spLocks noGrp="1"/>
          </p:cNvSpPr>
          <p:nvPr>
            <p:ph sz="half" idx="1"/>
          </p:nvPr>
        </p:nvSpPr>
        <p:spPr>
          <a:xfrm>
            <a:off x="838200" y="1047750"/>
            <a:ext cx="4913671" cy="5520198"/>
          </a:xfrm>
        </p:spPr>
        <p:txBody>
          <a:bodyPr>
            <a:normAutofit fontScale="92500" lnSpcReduction="20000"/>
          </a:bodyPr>
          <a:lstStyle/>
          <a:p>
            <a:pPr algn="l"/>
            <a:endParaRPr lang="en-US" sz="3000" dirty="0">
              <a:solidFill>
                <a:schemeClr val="accent2">
                  <a:lumMod val="75000"/>
                </a:schemeClr>
              </a:solidFill>
              <a:latin typeface="Arial" panose="020B0604020202020204" pitchFamily="34" charset="0"/>
              <a:cs typeface="Arial" panose="020B0604020202020204" pitchFamily="34" charset="0"/>
            </a:endParaRPr>
          </a:p>
          <a:p>
            <a:pPr marL="0" indent="0" algn="ctr">
              <a:buNone/>
            </a:pPr>
            <a:r>
              <a:rPr lang="en-US" sz="3000" dirty="0">
                <a:solidFill>
                  <a:srgbClr val="F88877"/>
                </a:solidFill>
                <a:latin typeface="Arial" panose="020B0604020202020204" pitchFamily="34" charset="0"/>
                <a:cs typeface="Arial" panose="020B0604020202020204" pitchFamily="34" charset="0"/>
              </a:rPr>
              <a:t>I offer tailored learning solutions, delivered using current, engaging resources</a:t>
            </a:r>
          </a:p>
          <a:p>
            <a:pPr algn="ctr"/>
            <a:endParaRPr lang="en-US" sz="3000" dirty="0">
              <a:solidFill>
                <a:srgbClr val="F88877"/>
              </a:solidFill>
              <a:latin typeface="Arial" panose="020B0604020202020204" pitchFamily="34" charset="0"/>
              <a:cs typeface="Arial" panose="020B0604020202020204" pitchFamily="34" charset="0"/>
            </a:endParaRPr>
          </a:p>
          <a:p>
            <a:pPr marL="0" indent="0" algn="ctr">
              <a:buNone/>
            </a:pPr>
            <a:r>
              <a:rPr lang="en-US" sz="3000" dirty="0">
                <a:solidFill>
                  <a:srgbClr val="F88877"/>
                </a:solidFill>
                <a:latin typeface="Arial" panose="020B0604020202020204" pitchFamily="34" charset="0"/>
                <a:cs typeface="Arial" panose="020B0604020202020204" pitchFamily="34" charset="0"/>
              </a:rPr>
              <a:t>My learner-centred approach (Tailored, Empowering Learning Disability Training) is based on understanding the unique training needs of each client </a:t>
            </a:r>
          </a:p>
          <a:p>
            <a:pPr algn="ctr"/>
            <a:endParaRPr lang="en-US" sz="3000" dirty="0">
              <a:solidFill>
                <a:srgbClr val="F88877"/>
              </a:solidFill>
              <a:latin typeface="Arial" panose="020B0604020202020204" pitchFamily="34" charset="0"/>
              <a:cs typeface="Arial" panose="020B0604020202020204" pitchFamily="34" charset="0"/>
            </a:endParaRPr>
          </a:p>
          <a:p>
            <a:pPr marL="0" indent="0" algn="ctr">
              <a:buNone/>
            </a:pPr>
            <a:r>
              <a:rPr lang="en-US" sz="3000" dirty="0">
                <a:solidFill>
                  <a:srgbClr val="F88877"/>
                </a:solidFill>
                <a:latin typeface="Arial" panose="020B0604020202020204" pitchFamily="34" charset="0"/>
                <a:cs typeface="Arial" panose="020B0604020202020204" pitchFamily="34" charset="0"/>
              </a:rPr>
              <a:t>Developing rapport with each training delegate to inspire and </a:t>
            </a:r>
            <a:r>
              <a:rPr lang="en-US" sz="3000" dirty="0" err="1">
                <a:solidFill>
                  <a:srgbClr val="F88877"/>
                </a:solidFill>
                <a:latin typeface="Arial" panose="020B0604020202020204" pitchFamily="34" charset="0"/>
                <a:cs typeface="Arial" panose="020B0604020202020204" pitchFamily="34" charset="0"/>
              </a:rPr>
              <a:t>energise</a:t>
            </a:r>
            <a:endParaRPr lang="en-US" sz="3000" dirty="0">
              <a:solidFill>
                <a:srgbClr val="F88877"/>
              </a:solidFill>
              <a:latin typeface="Arial" panose="020B0604020202020204" pitchFamily="34" charset="0"/>
              <a:cs typeface="Arial" panose="020B0604020202020204" pitchFamily="34" charset="0"/>
            </a:endParaRPr>
          </a:p>
          <a:p>
            <a:endParaRPr lang="en-GB" dirty="0"/>
          </a:p>
        </p:txBody>
      </p:sp>
      <p:sp>
        <p:nvSpPr>
          <p:cNvPr id="6" name="Content Placeholder 5">
            <a:extLst>
              <a:ext uri="{FF2B5EF4-FFF2-40B4-BE49-F238E27FC236}">
                <a16:creationId xmlns:a16="http://schemas.microsoft.com/office/drawing/2014/main" id="{9B261DB8-B8C1-7FFC-3FA9-C3F2562B3388}"/>
              </a:ext>
            </a:extLst>
          </p:cNvPr>
          <p:cNvSpPr>
            <a:spLocks noGrp="1"/>
          </p:cNvSpPr>
          <p:nvPr>
            <p:ph sz="half" idx="2"/>
          </p:nvPr>
        </p:nvSpPr>
        <p:spPr/>
        <p:txBody>
          <a:bodyPr>
            <a:normAutofit fontScale="92500" lnSpcReduction="20000"/>
          </a:bodyPr>
          <a:lstStyle/>
          <a:p>
            <a:endParaRPr lang="en-GB"/>
          </a:p>
        </p:txBody>
      </p:sp>
      <p:pic>
        <p:nvPicPr>
          <p:cNvPr id="7" name="Content Placeholder 5">
            <a:extLst>
              <a:ext uri="{FF2B5EF4-FFF2-40B4-BE49-F238E27FC236}">
                <a16:creationId xmlns:a16="http://schemas.microsoft.com/office/drawing/2014/main" id="{881E08C1-CB73-1455-4B84-46AA572952B6}"/>
              </a:ext>
            </a:extLst>
          </p:cNvPr>
          <p:cNvPicPr>
            <a:picLocks noChangeAspect="1"/>
          </p:cNvPicPr>
          <p:nvPr/>
        </p:nvPicPr>
        <p:blipFill>
          <a:blip r:embed="rId2"/>
          <a:stretch>
            <a:fillRect/>
          </a:stretch>
        </p:blipFill>
        <p:spPr>
          <a:xfrm>
            <a:off x="6257925" y="365125"/>
            <a:ext cx="5095875" cy="5941426"/>
          </a:xfrm>
          <a:prstGeom prst="rect">
            <a:avLst/>
          </a:prstGeom>
          <a:solidFill>
            <a:srgbClr val="FFFFFF">
              <a:shade val="85000"/>
            </a:srgbClr>
          </a:solidFill>
          <a:ln w="88900" cap="sq">
            <a:solidFill>
              <a:srgbClr val="6FF0F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6106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12D9-4DA3-9359-F245-E60835B8A723}"/>
              </a:ext>
            </a:extLst>
          </p:cNvPr>
          <p:cNvSpPr>
            <a:spLocks noGrp="1"/>
          </p:cNvSpPr>
          <p:nvPr>
            <p:ph type="title"/>
          </p:nvPr>
        </p:nvSpPr>
        <p:spPr>
          <a:xfrm>
            <a:off x="838200" y="152401"/>
            <a:ext cx="10515600" cy="1259839"/>
          </a:xfrm>
        </p:spPr>
        <p:txBody>
          <a:bodyPr>
            <a:normAutofit/>
          </a:bodyPr>
          <a:lstStyle/>
          <a:p>
            <a:pPr algn="ctr"/>
            <a:r>
              <a:rPr lang="en-US" sz="6000" b="1" dirty="0">
                <a:solidFill>
                  <a:srgbClr val="F88877"/>
                </a:solidFill>
                <a:latin typeface="Arial" panose="020B0604020202020204" pitchFamily="34" charset="0"/>
                <a:cs typeface="Arial" panose="020B0604020202020204" pitchFamily="34" charset="0"/>
              </a:rPr>
              <a:t>What They Say…</a:t>
            </a:r>
            <a:endParaRPr lang="en-GB" sz="6000" b="1" dirty="0">
              <a:solidFill>
                <a:srgbClr val="F88877"/>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66E6CC2-B764-6CF6-3E97-9EB29D673CA5}"/>
              </a:ext>
            </a:extLst>
          </p:cNvPr>
          <p:cNvSpPr/>
          <p:nvPr/>
        </p:nvSpPr>
        <p:spPr>
          <a:xfrm>
            <a:off x="4884822" y="2133600"/>
            <a:ext cx="5077326" cy="2377439"/>
          </a:xfrm>
          <a:prstGeom prst="roundRect">
            <a:avLst/>
          </a:prstGeom>
          <a:solidFill>
            <a:srgbClr val="6FF0F6"/>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88877"/>
                </a:solidFill>
                <a:latin typeface="Arial" panose="020B0604020202020204" pitchFamily="34" charset="0"/>
                <a:cs typeface="Arial" panose="020B0604020202020204" pitchFamily="34" charset="0"/>
              </a:rPr>
              <a:t>“Great session this morning, would highly recommend, thank you Nicola for sharing your expertise and knowledge. It was lovely to meet you”</a:t>
            </a:r>
          </a:p>
          <a:p>
            <a:pPr algn="ctr"/>
            <a:endParaRPr lang="en-US" dirty="0">
              <a:solidFill>
                <a:srgbClr val="F88877"/>
              </a:solidFill>
              <a:latin typeface="Arial" panose="020B0604020202020204" pitchFamily="34" charset="0"/>
              <a:cs typeface="Arial" panose="020B0604020202020204" pitchFamily="34" charset="0"/>
            </a:endParaRPr>
          </a:p>
          <a:p>
            <a:pPr algn="ctr"/>
            <a:r>
              <a:rPr lang="en-US" sz="1400" dirty="0">
                <a:solidFill>
                  <a:srgbClr val="F88877"/>
                </a:solidFill>
                <a:latin typeface="Arial" panose="020B0604020202020204" pitchFamily="34" charset="0"/>
                <a:cs typeface="Arial" panose="020B0604020202020204" pitchFamily="34" charset="0"/>
              </a:rPr>
              <a:t>Delegate, “Learning Disability &amp; Cerebral Palsy: An Introduction”</a:t>
            </a:r>
            <a:endParaRPr lang="en-GB" sz="1400" dirty="0">
              <a:solidFill>
                <a:srgbClr val="F88877"/>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883E2A9-DE21-D37A-A4DC-0F9FD4849F4F}"/>
              </a:ext>
            </a:extLst>
          </p:cNvPr>
          <p:cNvSpPr/>
          <p:nvPr/>
        </p:nvSpPr>
        <p:spPr>
          <a:xfrm>
            <a:off x="6629400" y="4917440"/>
            <a:ext cx="4724400" cy="1531912"/>
          </a:xfrm>
          <a:prstGeom prst="roundRect">
            <a:avLst/>
          </a:prstGeom>
          <a:solidFill>
            <a:srgbClr val="A3FAC4"/>
          </a:solidFill>
          <a:ln>
            <a:solidFill>
              <a:srgbClr val="F888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a:p>
            <a:pPr algn="ctr"/>
            <a:r>
              <a:rPr lang="en-US" sz="2000" dirty="0">
                <a:solidFill>
                  <a:srgbClr val="F88877"/>
                </a:solidFill>
                <a:latin typeface="Arial" panose="020B0604020202020204" pitchFamily="34" charset="0"/>
                <a:cs typeface="Arial" panose="020B0604020202020204" pitchFamily="34" charset="0"/>
              </a:rPr>
              <a:t>“Loved the questions for the group discussions.”</a:t>
            </a:r>
          </a:p>
          <a:p>
            <a:pPr algn="ctr"/>
            <a:endParaRPr lang="en-US" dirty="0">
              <a:solidFill>
                <a:srgbClr val="F88877"/>
              </a:solidFill>
              <a:latin typeface="Arial" panose="020B0604020202020204" pitchFamily="34" charset="0"/>
              <a:cs typeface="Arial" panose="020B0604020202020204" pitchFamily="34" charset="0"/>
            </a:endParaRPr>
          </a:p>
          <a:p>
            <a:pPr algn="ctr"/>
            <a:r>
              <a:rPr lang="en-US" sz="1400" dirty="0">
                <a:solidFill>
                  <a:srgbClr val="F88877"/>
                </a:solidFill>
                <a:latin typeface="Arial" panose="020B0604020202020204" pitchFamily="34" charset="0"/>
                <a:cs typeface="Arial" panose="020B0604020202020204" pitchFamily="34" charset="0"/>
              </a:rPr>
              <a:t>Delegate, “Creating an Empowering, Person-centred Support Culture”</a:t>
            </a:r>
          </a:p>
          <a:p>
            <a:pPr algn="ctr"/>
            <a:endParaRPr lang="en-GB" sz="1400" dirty="0">
              <a:solidFill>
                <a:srgbClr val="88A9C3"/>
              </a:solidFill>
              <a:latin typeface="Arial" panose="020B0604020202020204" pitchFamily="34" charset="0"/>
              <a:cs typeface="Arial" panose="020B0604020202020204" pitchFamily="34" charset="0"/>
            </a:endParaRPr>
          </a:p>
        </p:txBody>
      </p:sp>
      <p:pic>
        <p:nvPicPr>
          <p:cNvPr id="5" name="Picture 4" descr="A person wearing glasses and a pink shirt&#10;&#10;Description automatically generated">
            <a:extLst>
              <a:ext uri="{FF2B5EF4-FFF2-40B4-BE49-F238E27FC236}">
                <a16:creationId xmlns:a16="http://schemas.microsoft.com/office/drawing/2014/main" id="{D422CDA7-B45F-7DA8-1359-FD9720931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3030488" cy="4758665"/>
          </a:xfrm>
          <a:prstGeom prst="rect">
            <a:avLst/>
          </a:prstGeom>
          <a:solidFill>
            <a:srgbClr val="FFFFFF">
              <a:shade val="85000"/>
            </a:srgbClr>
          </a:solidFill>
          <a:ln w="190500" cap="rnd">
            <a:solidFill>
              <a:srgbClr val="A3FAC4"/>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37318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6E3D-476D-7DA3-4348-2D9F57990C82}"/>
              </a:ext>
            </a:extLst>
          </p:cNvPr>
          <p:cNvSpPr>
            <a:spLocks noGrp="1"/>
          </p:cNvSpPr>
          <p:nvPr>
            <p:ph type="title"/>
          </p:nvPr>
        </p:nvSpPr>
        <p:spPr>
          <a:xfrm>
            <a:off x="838200" y="1"/>
            <a:ext cx="10515600" cy="1076960"/>
          </a:xfrm>
        </p:spPr>
        <p:txBody>
          <a:bodyPr/>
          <a:lstStyle/>
          <a:p>
            <a:pPr algn="ctr"/>
            <a:r>
              <a:rPr lang="en-GB" b="1" dirty="0">
                <a:solidFill>
                  <a:srgbClr val="F88877"/>
                </a:solidFill>
                <a:latin typeface="Arial" panose="020B0604020202020204" pitchFamily="34" charset="0"/>
                <a:cs typeface="Arial" panose="020B0604020202020204" pitchFamily="34" charset="0"/>
              </a:rPr>
              <a:t>How to Work with Me</a:t>
            </a:r>
            <a:endParaRPr lang="en-GB" dirty="0"/>
          </a:p>
        </p:txBody>
      </p:sp>
      <p:pic>
        <p:nvPicPr>
          <p:cNvPr id="4" name="Picture 3" descr="A person and person sitting at a table with a computer&#10;&#10;Description automatically generated">
            <a:extLst>
              <a:ext uri="{FF2B5EF4-FFF2-40B4-BE49-F238E27FC236}">
                <a16:creationId xmlns:a16="http://schemas.microsoft.com/office/drawing/2014/main" id="{D6508B6C-3B03-BD2B-B600-B6048CC86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480" y="3776392"/>
            <a:ext cx="3337560" cy="2225211"/>
          </a:xfrm>
          <a:prstGeom prst="rect">
            <a:avLst/>
          </a:prstGeom>
        </p:spPr>
      </p:pic>
      <p:pic>
        <p:nvPicPr>
          <p:cNvPr id="6" name="Picture 5" descr="A child in a wheelchair laughing&#10;&#10;Description automatically generated">
            <a:extLst>
              <a:ext uri="{FF2B5EF4-FFF2-40B4-BE49-F238E27FC236}">
                <a16:creationId xmlns:a16="http://schemas.microsoft.com/office/drawing/2014/main" id="{BFDAC803-C727-F6DB-19C9-FDE9C80F7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40" y="1092654"/>
            <a:ext cx="3810000" cy="2056946"/>
          </a:xfrm>
          <a:prstGeom prst="rect">
            <a:avLst/>
          </a:prstGeom>
        </p:spPr>
      </p:pic>
      <p:pic>
        <p:nvPicPr>
          <p:cNvPr id="8" name="Picture 7" descr="A blue background with white text&#10;&#10;Description automatically generated">
            <a:extLst>
              <a:ext uri="{FF2B5EF4-FFF2-40B4-BE49-F238E27FC236}">
                <a16:creationId xmlns:a16="http://schemas.microsoft.com/office/drawing/2014/main" id="{9E00012D-B792-8970-D1B0-A5CB963DC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760" y="3149600"/>
            <a:ext cx="2071970" cy="3301105"/>
          </a:xfrm>
          <a:prstGeom prst="rect">
            <a:avLst/>
          </a:prstGeom>
        </p:spPr>
      </p:pic>
      <p:sp>
        <p:nvSpPr>
          <p:cNvPr id="9" name="TextBox 8">
            <a:extLst>
              <a:ext uri="{FF2B5EF4-FFF2-40B4-BE49-F238E27FC236}">
                <a16:creationId xmlns:a16="http://schemas.microsoft.com/office/drawing/2014/main" id="{5CEB6998-D16C-EEDA-3BDA-F712B9024DE3}"/>
              </a:ext>
            </a:extLst>
          </p:cNvPr>
          <p:cNvSpPr txBox="1"/>
          <p:nvPr/>
        </p:nvSpPr>
        <p:spPr>
          <a:xfrm>
            <a:off x="7995920" y="1910080"/>
            <a:ext cx="2661920" cy="830997"/>
          </a:xfrm>
          <a:prstGeom prst="rect">
            <a:avLst/>
          </a:prstGeom>
          <a:noFill/>
        </p:spPr>
        <p:txBody>
          <a:bodyPr wrap="square" rtlCol="0">
            <a:spAutoFit/>
          </a:bodyPr>
          <a:lstStyle/>
          <a:p>
            <a:pPr algn="ctr"/>
            <a:r>
              <a:rPr lang="en-GB" sz="2400" b="1" dirty="0">
                <a:solidFill>
                  <a:srgbClr val="6FF0F6"/>
                </a:solidFill>
              </a:rPr>
              <a:t>Tailor-Made Training Courses</a:t>
            </a:r>
          </a:p>
        </p:txBody>
      </p:sp>
      <p:sp>
        <p:nvSpPr>
          <p:cNvPr id="12" name="TextBox 11">
            <a:extLst>
              <a:ext uri="{FF2B5EF4-FFF2-40B4-BE49-F238E27FC236}">
                <a16:creationId xmlns:a16="http://schemas.microsoft.com/office/drawing/2014/main" id="{760F5386-F47E-1E17-E61E-68247C0580EC}"/>
              </a:ext>
            </a:extLst>
          </p:cNvPr>
          <p:cNvSpPr txBox="1"/>
          <p:nvPr/>
        </p:nvSpPr>
        <p:spPr>
          <a:xfrm>
            <a:off x="2545080" y="5110480"/>
            <a:ext cx="3337560" cy="461665"/>
          </a:xfrm>
          <a:prstGeom prst="rect">
            <a:avLst/>
          </a:prstGeom>
          <a:noFill/>
        </p:spPr>
        <p:txBody>
          <a:bodyPr wrap="square" rtlCol="0">
            <a:spAutoFit/>
          </a:bodyPr>
          <a:lstStyle/>
          <a:p>
            <a:pPr algn="ctr"/>
            <a:r>
              <a:rPr lang="en-GB" sz="2400" b="1" dirty="0">
                <a:solidFill>
                  <a:srgbClr val="A3FAC4"/>
                </a:solidFill>
              </a:rPr>
              <a:t>Buy the eBook</a:t>
            </a:r>
          </a:p>
        </p:txBody>
      </p:sp>
      <p:sp>
        <p:nvSpPr>
          <p:cNvPr id="13" name="TextBox 12">
            <a:extLst>
              <a:ext uri="{FF2B5EF4-FFF2-40B4-BE49-F238E27FC236}">
                <a16:creationId xmlns:a16="http://schemas.microsoft.com/office/drawing/2014/main" id="{3FC1A871-3137-BB45-91B2-985B04777D4D}"/>
              </a:ext>
            </a:extLst>
          </p:cNvPr>
          <p:cNvSpPr txBox="1"/>
          <p:nvPr/>
        </p:nvSpPr>
        <p:spPr>
          <a:xfrm>
            <a:off x="7091680" y="6219872"/>
            <a:ext cx="2987040" cy="461665"/>
          </a:xfrm>
          <a:prstGeom prst="rect">
            <a:avLst/>
          </a:prstGeom>
          <a:noFill/>
        </p:spPr>
        <p:txBody>
          <a:bodyPr wrap="square" rtlCol="0">
            <a:spAutoFit/>
          </a:bodyPr>
          <a:lstStyle/>
          <a:p>
            <a:pPr algn="ctr"/>
            <a:r>
              <a:rPr lang="en-GB" sz="2400" b="1" dirty="0">
                <a:solidFill>
                  <a:srgbClr val="F88877"/>
                </a:solidFill>
              </a:rPr>
              <a:t>Disability Consultancy</a:t>
            </a:r>
          </a:p>
        </p:txBody>
      </p:sp>
    </p:spTree>
    <p:extLst>
      <p:ext uri="{BB962C8B-B14F-4D97-AF65-F5344CB8AC3E}">
        <p14:creationId xmlns:p14="http://schemas.microsoft.com/office/powerpoint/2010/main" val="3919487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551</Words>
  <Application>Microsoft Office PowerPoint</Application>
  <PresentationFormat>Widescreen</PresentationFormat>
  <Paragraphs>95</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 Montgomery Simpson </vt:lpstr>
      <vt:lpstr>    The Learning Disability Training Facilitator </vt:lpstr>
      <vt:lpstr>Creating tailor-made learning disability training which… </vt:lpstr>
      <vt:lpstr>PowerPoint Presentation</vt:lpstr>
      <vt:lpstr>                                                          Who? </vt:lpstr>
      <vt:lpstr>P course </vt:lpstr>
      <vt:lpstr>             How?</vt:lpstr>
      <vt:lpstr>What They Say…</vt:lpstr>
      <vt:lpstr>How to Work with Me</vt:lpstr>
      <vt:lpstr>Coming Soon….</vt:lpstr>
      <vt:lpstr>    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Simpson</dc:creator>
  <cp:lastModifiedBy>Nicola Simpson</cp:lastModifiedBy>
  <cp:revision>2</cp:revision>
  <dcterms:created xsi:type="dcterms:W3CDTF">2022-10-07T11:33:44Z</dcterms:created>
  <dcterms:modified xsi:type="dcterms:W3CDTF">2024-04-24T15:01:15Z</dcterms:modified>
</cp:coreProperties>
</file>